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6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6FA-F518-4850-A544-355C8E623344}" type="datetimeFigureOut">
              <a:rPr lang="sv-SE" smtClean="0"/>
              <a:t>2020-06-17</a:t>
            </a:fld>
            <a:endParaRPr lang="sv-S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EF86-76FF-45E6-9DAF-50DE3FA9274B}" type="slidenum">
              <a:rPr lang="sv-SE" smtClean="0"/>
              <a:t>‹#›</a:t>
            </a:fld>
            <a:endParaRPr lang="sv-S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6FA-F518-4850-A544-355C8E623344}" type="datetimeFigureOut">
              <a:rPr lang="sv-SE" smtClean="0"/>
              <a:t>2020-06-17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EF86-76FF-45E6-9DAF-50DE3FA9274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6FA-F518-4850-A544-355C8E623344}" type="datetimeFigureOut">
              <a:rPr lang="sv-SE" smtClean="0"/>
              <a:t>2020-06-17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EF86-76FF-45E6-9DAF-50DE3FA9274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6FA-F518-4850-A544-355C8E623344}" type="datetimeFigureOut">
              <a:rPr lang="sv-SE" smtClean="0"/>
              <a:t>2020-06-17</a:t>
            </a:fld>
            <a:endParaRPr lang="sv-S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EF86-76FF-45E6-9DAF-50DE3FA9274B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6FA-F518-4850-A544-355C8E623344}" type="datetimeFigureOut">
              <a:rPr lang="sv-SE" smtClean="0"/>
              <a:t>2020-06-17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EF86-76FF-45E6-9DAF-50DE3FA9274B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6FA-F518-4850-A544-355C8E623344}" type="datetimeFigureOut">
              <a:rPr lang="sv-SE" smtClean="0"/>
              <a:t>2020-06-17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EF86-76FF-45E6-9DAF-50DE3FA9274B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6FA-F518-4850-A544-355C8E623344}" type="datetimeFigureOut">
              <a:rPr lang="sv-SE" smtClean="0"/>
              <a:t>2020-06-17</a:t>
            </a:fld>
            <a:endParaRPr lang="sv-S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EF86-76FF-45E6-9DAF-50DE3FA9274B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6FA-F518-4850-A544-355C8E623344}" type="datetimeFigureOut">
              <a:rPr lang="sv-SE" smtClean="0"/>
              <a:t>2020-06-17</a:t>
            </a:fld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EF86-76FF-45E6-9DAF-50DE3FA9274B}" type="slidenum">
              <a:rPr lang="sv-SE" smtClean="0"/>
              <a:t>‹#›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6FA-F518-4850-A544-355C8E623344}" type="datetimeFigureOut">
              <a:rPr lang="sv-SE" smtClean="0"/>
              <a:t>2020-06-17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EF86-76FF-45E6-9DAF-50DE3FA9274B}" type="slidenum">
              <a:rPr lang="sv-SE" smtClean="0"/>
              <a:t>‹#›</a:t>
            </a:fld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6FA-F518-4850-A544-355C8E623344}" type="datetimeFigureOut">
              <a:rPr lang="sv-SE" smtClean="0"/>
              <a:t>2020-06-17</a:t>
            </a:fld>
            <a:endParaRPr lang="sv-S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EF86-76FF-45E6-9DAF-50DE3FA9274B}" type="slidenum">
              <a:rPr lang="sv-SE" smtClean="0"/>
              <a:t>‹#›</a:t>
            </a:fld>
            <a:endParaRPr lang="sv-S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6FA-F518-4850-A544-355C8E623344}" type="datetimeFigureOut">
              <a:rPr lang="sv-SE" smtClean="0"/>
              <a:t>2020-06-17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EF86-76FF-45E6-9DAF-50DE3FA9274B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D3CD6FA-F518-4850-A544-355C8E623344}" type="datetimeFigureOut">
              <a:rPr lang="sv-SE" smtClean="0"/>
              <a:t>2020-06-17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3F9EF86-76FF-45E6-9DAF-50DE3FA9274B}" type="slidenum">
              <a:rPr lang="sv-SE" smtClean="0"/>
              <a:t>‹#›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rmis.se/" TargetMode="External"/><Relationship Id="rId2" Type="http://schemas.openxmlformats.org/officeDocument/2006/relationships/hyperlink" Target="http://www.yrmis.se/2011/04/30/brandman-nin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rmis.se/2011/07/26/barnskotare-fransisco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rmis.se/" TargetMode="External"/><Relationship Id="rId2" Type="http://schemas.openxmlformats.org/officeDocument/2006/relationships/hyperlink" Target="http://www.yrmis.se/2011/04/30/underskoterska-lar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rmis.se/2011/04/30/billackerare-camill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rmis.se/" TargetMode="External"/><Relationship Id="rId2" Type="http://schemas.openxmlformats.org/officeDocument/2006/relationships/hyperlink" Target="http://www.yrmis.se/2011/04/30/it-tekniker-danie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The grej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day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sz="7200" dirty="0" smtClean="0"/>
              <a:t>Gissa yrket </a:t>
            </a:r>
            <a:endParaRPr lang="sv-SE" sz="7200" dirty="0"/>
          </a:p>
        </p:txBody>
      </p:sp>
      <p:sp>
        <p:nvSpPr>
          <p:cNvPr id="4" name="textruta 3"/>
          <p:cNvSpPr txBox="1"/>
          <p:nvPr/>
        </p:nvSpPr>
        <p:spPr>
          <a:xfrm>
            <a:off x="5076056" y="4869160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Syfte: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dirty="0" smtClean="0"/>
              <a:t>Ökad kunskap om branscher och yrken;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dirty="0" smtClean="0"/>
              <a:t>Medvetenhet om genusaspekten 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07655" y="6237312"/>
            <a:ext cx="4890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Skapat av Therese Gustafsson Ystad Kommun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6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Huvudsakliga uppgiften är att hjälpa människor och rädda </a:t>
            </a:r>
            <a:r>
              <a:rPr lang="sv-SE" dirty="0" smtClean="0"/>
              <a:t>liv</a:t>
            </a:r>
          </a:p>
          <a:p>
            <a:r>
              <a:rPr lang="sv-SE" dirty="0" smtClean="0"/>
              <a:t>Ämne = Yrke; Samhällskunskap, idrott, språk m.fl. </a:t>
            </a:r>
            <a:endParaRPr lang="sv-SE" dirty="0"/>
          </a:p>
          <a:p>
            <a:r>
              <a:rPr lang="sv-SE" dirty="0" smtClean="0"/>
              <a:t>Egenskaper som är bra att ha: lugn, trygg, och tycka om lagarbete</a:t>
            </a:r>
          </a:p>
          <a:p>
            <a:r>
              <a:rPr lang="sv-SE" dirty="0" smtClean="0"/>
              <a:t>Obekväma arbetstider</a:t>
            </a:r>
          </a:p>
          <a:p>
            <a:r>
              <a:rPr lang="sv-SE" dirty="0" smtClean="0"/>
              <a:t>Uniform</a:t>
            </a:r>
          </a:p>
          <a:p>
            <a:r>
              <a:rPr lang="sv-SE" dirty="0" smtClean="0"/>
              <a:t>SMO – 2 årig eftergymnasial utbildning</a:t>
            </a:r>
          </a:p>
          <a:p>
            <a:r>
              <a:rPr lang="sv-SE" dirty="0" smtClean="0"/>
              <a:t>Bra förkunskaper ger bl.a. Vård och omsorgsprogrammet</a:t>
            </a:r>
          </a:p>
          <a:p>
            <a:endParaRPr lang="sv-SE" dirty="0" smtClean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9632" y="4869160"/>
            <a:ext cx="7543800" cy="914400"/>
          </a:xfrm>
        </p:spPr>
        <p:txBody>
          <a:bodyPr/>
          <a:lstStyle/>
          <a:p>
            <a:r>
              <a:rPr lang="sv-SE" dirty="0" smtClean="0"/>
              <a:t>Gissa Yrket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755576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 smtClean="0"/>
              <a:t>Ledtrådar 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116646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>
                <a:hlinkClick r:id="rId2"/>
              </a:rPr>
              <a:t>http://www.yrmis.se/2011/04/30/brandman-nina</a:t>
            </a:r>
            <a:r>
              <a:rPr lang="sv-SE" dirty="0" smtClean="0">
                <a:hlinkClick r:id="rId2"/>
              </a:rPr>
              <a:t>/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3203848" y="5229200"/>
            <a:ext cx="3654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Om länken inte fungerar finns filmen på </a:t>
            </a:r>
            <a:r>
              <a:rPr lang="sv-SE" dirty="0" smtClean="0">
                <a:hlinkClick r:id="rId3"/>
              </a:rPr>
              <a:t>www.yrmis.se</a:t>
            </a:r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97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Måste kvinnor och män kunna utföra samma arbetsuppgifter för att få anställning som brandman?</a:t>
            </a:r>
          </a:p>
          <a:p>
            <a:r>
              <a:rPr lang="sv-SE" dirty="0" smtClean="0"/>
              <a:t>Varför är det bra att välja vård och omsorgsprogrammet och utbilda dig till undersköterska om du vill bli brandman? </a:t>
            </a:r>
          </a:p>
          <a:p>
            <a:r>
              <a:rPr lang="sv-SE" dirty="0" smtClean="0"/>
              <a:t>Vad tror ni är det psykiskt jobbigaste med jobbet? </a:t>
            </a:r>
          </a:p>
          <a:p>
            <a:r>
              <a:rPr lang="sv-SE" dirty="0" smtClean="0"/>
              <a:t>Andra tankar och funderingar som dök upp?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Reflektionsfrågor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280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Grej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day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4400" dirty="0" smtClean="0"/>
              <a:t>Gissa yrket</a:t>
            </a:r>
            <a:endParaRPr lang="sv-SE" sz="4400" dirty="0"/>
          </a:p>
        </p:txBody>
      </p:sp>
      <p:sp>
        <p:nvSpPr>
          <p:cNvPr id="4" name="textruta 3"/>
          <p:cNvSpPr txBox="1"/>
          <p:nvPr/>
        </p:nvSpPr>
        <p:spPr>
          <a:xfrm>
            <a:off x="5076056" y="4869160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Syfte: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dirty="0" smtClean="0"/>
              <a:t>Ökad kunskap om branscher och yrken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dirty="0" smtClean="0"/>
              <a:t>Medvetenhet om genusaspekten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898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Tålamod är en egenskap som behövs</a:t>
            </a:r>
          </a:p>
          <a:p>
            <a:r>
              <a:rPr lang="sv-SE" dirty="0" smtClean="0"/>
              <a:t>Ämne = Yrke; SO ämnena, språk, idrott, m.fl. </a:t>
            </a:r>
          </a:p>
          <a:p>
            <a:r>
              <a:rPr lang="sv-SE" dirty="0" smtClean="0"/>
              <a:t>Många lyft och ibland obekväma arbetsställningar</a:t>
            </a:r>
          </a:p>
          <a:p>
            <a:r>
              <a:rPr lang="sv-SE" dirty="0" smtClean="0"/>
              <a:t>Yrket domineras av kvinnor</a:t>
            </a:r>
          </a:p>
          <a:p>
            <a:r>
              <a:rPr lang="sv-SE" dirty="0" smtClean="0"/>
              <a:t>Ibland hög ljudnivå</a:t>
            </a:r>
          </a:p>
          <a:p>
            <a:r>
              <a:rPr lang="sv-SE" dirty="0" smtClean="0"/>
              <a:t>Dessa tar hand om det mest värdefulla här i livet</a:t>
            </a:r>
          </a:p>
          <a:p>
            <a:r>
              <a:rPr lang="sv-SE" dirty="0" smtClean="0"/>
              <a:t>Idag behöver man ofta läsa vidare till förskolelärare för att kunna få fast anställning</a:t>
            </a:r>
          </a:p>
          <a:p>
            <a:r>
              <a:rPr lang="sv-SE" dirty="0" smtClean="0"/>
              <a:t>Barn och fritidsprogrammet 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Gissa Yrket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899592" y="4077072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 smtClean="0"/>
              <a:t>Ledtrådar</a:t>
            </a:r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484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843808" y="587727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Om länken inte fungerar finns filmen på www.yrmis.se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>
                <a:hlinkClick r:id="rId2"/>
              </a:rPr>
              <a:t>http://www.yrmis.se/2011/07/26/barnskotare-fransisco</a:t>
            </a:r>
            <a:r>
              <a:rPr lang="sv-SE" dirty="0" smtClean="0">
                <a:hlinkClick r:id="rId2"/>
              </a:rPr>
              <a:t>/</a:t>
            </a:r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254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Vad är det som gör att yrket är  kvinnodominerat? Varför finns det inte fler män som är barnskötare?</a:t>
            </a:r>
          </a:p>
          <a:p>
            <a:r>
              <a:rPr lang="sv-SE" dirty="0" smtClean="0"/>
              <a:t>Vad bör man vara bra på för att välja detta yrke? </a:t>
            </a:r>
          </a:p>
          <a:p>
            <a:r>
              <a:rPr lang="sv-SE" dirty="0" smtClean="0"/>
              <a:t>Läraryrket som tillhör samma bransch är ett bristyrke. Varför vill så få </a:t>
            </a:r>
            <a:r>
              <a:rPr lang="sv-SE" smtClean="0"/>
              <a:t>bli lärare?</a:t>
            </a:r>
            <a:endParaRPr lang="sv-SE" dirty="0" smtClean="0"/>
          </a:p>
          <a:p>
            <a:r>
              <a:rPr lang="sv-SE" dirty="0" smtClean="0"/>
              <a:t>Andra tankar och funderingar som dök upp? 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Reflektionsfrågor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45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Grej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day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4400" dirty="0" smtClean="0"/>
              <a:t>Gissa yrket</a:t>
            </a:r>
            <a:endParaRPr lang="sv-SE" sz="4400" dirty="0"/>
          </a:p>
        </p:txBody>
      </p:sp>
      <p:sp>
        <p:nvSpPr>
          <p:cNvPr id="4" name="textruta 3"/>
          <p:cNvSpPr txBox="1"/>
          <p:nvPr/>
        </p:nvSpPr>
        <p:spPr>
          <a:xfrm>
            <a:off x="5076056" y="4869160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Syfte: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dirty="0" smtClean="0"/>
              <a:t>Ökad kunskap om branscher och yrken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dirty="0" smtClean="0"/>
              <a:t>Medvetenhet om genusaspekten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46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Huvudsakliga </a:t>
            </a:r>
            <a:r>
              <a:rPr lang="sv-SE" dirty="0"/>
              <a:t>uppgift är att ta hand om och vårda människor</a:t>
            </a:r>
          </a:p>
          <a:p>
            <a:r>
              <a:rPr lang="sv-SE" dirty="0"/>
              <a:t>Ämne = Yrke; SO- ämnena, språk, idrott och hälsa m.fl. </a:t>
            </a:r>
          </a:p>
          <a:p>
            <a:r>
              <a:rPr lang="sv-SE" dirty="0" smtClean="0"/>
              <a:t>Kan vara fysiskt och psykiskt påfrestande</a:t>
            </a:r>
          </a:p>
          <a:p>
            <a:r>
              <a:rPr lang="sv-SE" dirty="0" smtClean="0"/>
              <a:t>Egenskaper som är bra att ha: lyhördhet , empatisk, ansvarsfull och stresstålig</a:t>
            </a:r>
          </a:p>
          <a:p>
            <a:r>
              <a:rPr lang="sv-SE" dirty="0" smtClean="0"/>
              <a:t>Man bör inte vara ”</a:t>
            </a:r>
            <a:r>
              <a:rPr lang="sv-SE" dirty="0" err="1" smtClean="0"/>
              <a:t>äckelmagad</a:t>
            </a:r>
            <a:r>
              <a:rPr lang="sv-SE" dirty="0" smtClean="0"/>
              <a:t>”</a:t>
            </a:r>
          </a:p>
          <a:p>
            <a:r>
              <a:rPr lang="sv-SE" dirty="0" smtClean="0"/>
              <a:t>Man kan arbeta på bl.a. vårdhem, sjukhus och hemtjänst</a:t>
            </a:r>
            <a:endParaRPr lang="sv-SE" dirty="0"/>
          </a:p>
          <a:p>
            <a:r>
              <a:rPr lang="sv-SE" dirty="0" smtClean="0"/>
              <a:t>Vård och omsorgsprogrammet 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03648" y="4969034"/>
            <a:ext cx="7543800" cy="914400"/>
          </a:xfrm>
        </p:spPr>
        <p:txBody>
          <a:bodyPr/>
          <a:lstStyle/>
          <a:p>
            <a:r>
              <a:rPr lang="sv-SE" dirty="0" smtClean="0"/>
              <a:t>Gissa yrket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971600" y="4221088"/>
            <a:ext cx="36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 smtClean="0"/>
              <a:t>Ledtrådar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164579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>
                <a:hlinkClick r:id="rId2"/>
              </a:rPr>
              <a:t>http://www.yrmis.se/2011/04/30/underskoterska-lars</a:t>
            </a:r>
            <a:r>
              <a:rPr lang="sv-SE" dirty="0" smtClean="0">
                <a:hlinkClick r:id="rId2"/>
              </a:rPr>
              <a:t>/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1835696" y="5301208"/>
            <a:ext cx="5022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Om länken inte fungerar finns filmen på </a:t>
            </a:r>
            <a:r>
              <a:rPr lang="sv-SE" dirty="0" smtClean="0">
                <a:hlinkClick r:id="rId3"/>
              </a:rPr>
              <a:t>www.yrmis.se</a:t>
            </a:r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556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v-SE" dirty="0" smtClean="0"/>
          </a:p>
          <a:p>
            <a:r>
              <a:rPr lang="sv-SE" dirty="0"/>
              <a:t>Spackling och slipning  är 70% av arbetet</a:t>
            </a:r>
          </a:p>
          <a:p>
            <a:r>
              <a:rPr lang="sv-SE" dirty="0"/>
              <a:t>Ämne = Yrke; Trä och metallslöjd, bild och teknik </a:t>
            </a:r>
            <a:r>
              <a:rPr lang="sv-SE" dirty="0" smtClean="0"/>
              <a:t>m.fl.</a:t>
            </a:r>
            <a:endParaRPr lang="sv-SE" dirty="0"/>
          </a:p>
          <a:p>
            <a:r>
              <a:rPr lang="sv-SE" dirty="0" smtClean="0"/>
              <a:t>Mansdominerat</a:t>
            </a:r>
          </a:p>
          <a:p>
            <a:r>
              <a:rPr lang="sv-SE" dirty="0" smtClean="0"/>
              <a:t>Objektet du arbetar med är till största delen gjort av </a:t>
            </a:r>
            <a:r>
              <a:rPr lang="sv-SE" dirty="0"/>
              <a:t>metall </a:t>
            </a:r>
            <a:endParaRPr lang="sv-SE" dirty="0" smtClean="0"/>
          </a:p>
          <a:p>
            <a:r>
              <a:rPr lang="sv-SE" dirty="0" smtClean="0"/>
              <a:t> </a:t>
            </a:r>
            <a:r>
              <a:rPr lang="sv-SE" dirty="0"/>
              <a:t>Det gäller att ha tålamod, det tar tid och man blir aldrig helt fullärd. I övrigt så bör ska man ha ett öga för färg och ha den rätta känslan i </a:t>
            </a:r>
            <a:r>
              <a:rPr lang="sv-SE" dirty="0" smtClean="0"/>
              <a:t>handen</a:t>
            </a:r>
          </a:p>
          <a:p>
            <a:r>
              <a:rPr lang="sv-SE" dirty="0" smtClean="0"/>
              <a:t>Motivmålning</a:t>
            </a:r>
          </a:p>
          <a:p>
            <a:r>
              <a:rPr lang="sv-SE" dirty="0" smtClean="0"/>
              <a:t>Fordonsprogrammet 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Ledtrådar</a:t>
            </a:r>
            <a:br>
              <a:rPr lang="sv-SE" dirty="0" smtClean="0"/>
            </a:br>
            <a:r>
              <a:rPr lang="sv-SE" dirty="0" smtClean="0"/>
              <a:t>Gissa yrket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61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Vill du ha en manlig eller kvinnlig undersköterska som hjälper dig om du behöver hjälp med att tex gå på toaletten?</a:t>
            </a:r>
          </a:p>
          <a:p>
            <a:r>
              <a:rPr lang="sv-SE" dirty="0" smtClean="0"/>
              <a:t>Varför väljer så få killar att bli undersköterskor/sjuksköterskor?</a:t>
            </a:r>
          </a:p>
          <a:p>
            <a:r>
              <a:rPr lang="sv-SE" dirty="0" smtClean="0"/>
              <a:t>Samhället behöver många fler som vill arbeta inom vårdbranschen? Hur kan de  göra för att få fler att välja denna?  </a:t>
            </a:r>
          </a:p>
          <a:p>
            <a:r>
              <a:rPr lang="sv-SE" dirty="0" smtClean="0"/>
              <a:t>Andra tankar och funderingar som dök upp?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Reflektionsfrågor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72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>
                <a:hlinkClick r:id="rId2"/>
              </a:rPr>
              <a:t>http://www.yrmis.se/2011/04/30/billackerare-camille</a:t>
            </a:r>
            <a:r>
              <a:rPr lang="sv-SE" dirty="0" smtClean="0">
                <a:hlinkClick r:id="rId2"/>
              </a:rPr>
              <a:t>/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286000" y="5517232"/>
            <a:ext cx="4950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Om länken inte fungerar så finns filmen på www.yrmis.se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119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Vad finns det för fler yrken inom branschen?</a:t>
            </a:r>
          </a:p>
          <a:p>
            <a:r>
              <a:rPr lang="sv-SE" dirty="0" smtClean="0"/>
              <a:t>Varför är det en mansdominerad bransch? Hur kan branschen göra för att få tjejer intresserade? </a:t>
            </a:r>
          </a:p>
          <a:p>
            <a:r>
              <a:rPr lang="sv-SE" dirty="0" smtClean="0"/>
              <a:t>Vad bör man vara bra på/ha intresse för för att välja denna bransch?</a:t>
            </a:r>
          </a:p>
          <a:p>
            <a:r>
              <a:rPr lang="sv-SE" dirty="0" smtClean="0"/>
              <a:t>Andra tankar </a:t>
            </a:r>
            <a:r>
              <a:rPr lang="sv-SE" smtClean="0"/>
              <a:t>och funderingar som dök upp? 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Reflktionsfrågor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36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Grej </a:t>
            </a:r>
            <a:r>
              <a:rPr lang="sv-SE" dirty="0" err="1" smtClean="0"/>
              <a:t>of</a:t>
            </a:r>
            <a:r>
              <a:rPr lang="sv-SE" dirty="0" smtClean="0"/>
              <a:t> the Day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4400" dirty="0" smtClean="0"/>
              <a:t>Gissa Yrket </a:t>
            </a:r>
            <a:endParaRPr lang="sv-SE" sz="4400" dirty="0"/>
          </a:p>
        </p:txBody>
      </p:sp>
      <p:sp>
        <p:nvSpPr>
          <p:cNvPr id="4" name="textruta 3"/>
          <p:cNvSpPr txBox="1"/>
          <p:nvPr/>
        </p:nvSpPr>
        <p:spPr>
          <a:xfrm>
            <a:off x="5076056" y="4869160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Syfte: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dirty="0" smtClean="0"/>
              <a:t> Ökad kunskap om branscher och yrken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dirty="0" smtClean="0"/>
              <a:t>Medvetenhet om genusaspekten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108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Ett tekniskt yrke i snabb utveckling</a:t>
            </a:r>
          </a:p>
          <a:p>
            <a:r>
              <a:rPr lang="sv-SE" dirty="0" smtClean="0"/>
              <a:t>Ämne = Yrke; Teknik, språk m.fl.</a:t>
            </a:r>
          </a:p>
          <a:p>
            <a:r>
              <a:rPr lang="sv-SE" dirty="0" smtClean="0"/>
              <a:t>Det är bra om man är social, envis, ”pillig” och har ett intresse av datorer</a:t>
            </a:r>
          </a:p>
          <a:p>
            <a:r>
              <a:rPr lang="sv-SE" dirty="0" smtClean="0"/>
              <a:t>Hårddiskar</a:t>
            </a:r>
          </a:p>
          <a:p>
            <a:r>
              <a:rPr lang="sv-SE" dirty="0" smtClean="0"/>
              <a:t>Programmering och felsökning </a:t>
            </a:r>
          </a:p>
          <a:p>
            <a:r>
              <a:rPr lang="sv-SE" dirty="0" smtClean="0"/>
              <a:t>El och Energiprogrammet är bra att välja om man har intresse för detta yrke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Gissa Yrket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899592" y="4293096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 smtClean="0"/>
              <a:t>Ledtrådar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4243029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 smtClean="0">
                <a:hlinkClick r:id="rId2"/>
              </a:rPr>
              <a:t>http://www.yrmis.se/2011/04/30/it-tekniker-daniel/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915816" y="479715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Om länken inte fungerar finns filmen på </a:t>
            </a:r>
            <a:r>
              <a:rPr lang="sv-SE" dirty="0" smtClean="0">
                <a:hlinkClick r:id="rId3"/>
              </a:rPr>
              <a:t>www.yrmis.se</a:t>
            </a:r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354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 IT- tekniker arbetar inom IT- branschen vilka fler yrken finns inom den?</a:t>
            </a:r>
          </a:p>
          <a:p>
            <a:r>
              <a:rPr lang="sv-SE" dirty="0" smtClean="0"/>
              <a:t>Färre tjejer arbetar inom denna bransch. Varför är det så? </a:t>
            </a:r>
          </a:p>
          <a:p>
            <a:r>
              <a:rPr lang="sv-SE" dirty="0" smtClean="0"/>
              <a:t>Hur kan branschen göra för att få en jämnare könsfördelning? </a:t>
            </a:r>
          </a:p>
          <a:p>
            <a:r>
              <a:rPr lang="sv-SE" dirty="0" smtClean="0"/>
              <a:t>Andra tankar och funderingar som dök upp?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Reflektionsfrågor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3557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Grej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day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4400" dirty="0" smtClean="0"/>
              <a:t>Gissa Yrket</a:t>
            </a:r>
            <a:endParaRPr lang="sv-SE" sz="4400" dirty="0"/>
          </a:p>
        </p:txBody>
      </p:sp>
      <p:sp>
        <p:nvSpPr>
          <p:cNvPr id="5" name="textruta 4"/>
          <p:cNvSpPr txBox="1"/>
          <p:nvPr/>
        </p:nvSpPr>
        <p:spPr>
          <a:xfrm>
            <a:off x="5076056" y="4869160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Syfte: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dirty="0" smtClean="0"/>
              <a:t> Ökad kunskap om branscher och yrken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dirty="0" smtClean="0"/>
              <a:t>Medvetenhet om genusaspekten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80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är">
  <a:themeElements>
    <a:clrScheme name="Elementä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ä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ä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146</TotalTime>
  <Words>738</Words>
  <Application>Microsoft Office PowerPoint</Application>
  <PresentationFormat>Bildspel på skärmen (4:3)</PresentationFormat>
  <Paragraphs>107</Paragraphs>
  <Slides>20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4" baseType="lpstr">
      <vt:lpstr>Arial</vt:lpstr>
      <vt:lpstr>Palatino Linotype</vt:lpstr>
      <vt:lpstr>Wingdings</vt:lpstr>
      <vt:lpstr>Elementär</vt:lpstr>
      <vt:lpstr>The grej of the day</vt:lpstr>
      <vt:lpstr>Ledtrådar Gissa yrket </vt:lpstr>
      <vt:lpstr>PowerPoint-presentation</vt:lpstr>
      <vt:lpstr>Reflktionsfrågor</vt:lpstr>
      <vt:lpstr>Grej of the Day</vt:lpstr>
      <vt:lpstr>Gissa Yrket</vt:lpstr>
      <vt:lpstr>PowerPoint-presentation</vt:lpstr>
      <vt:lpstr>Reflektionsfrågor</vt:lpstr>
      <vt:lpstr>Grej of the day</vt:lpstr>
      <vt:lpstr>Gissa Yrket</vt:lpstr>
      <vt:lpstr>PowerPoint-presentation</vt:lpstr>
      <vt:lpstr>Reflektionsfrågor</vt:lpstr>
      <vt:lpstr>Grej of the day</vt:lpstr>
      <vt:lpstr>Gissa Yrket</vt:lpstr>
      <vt:lpstr>PowerPoint-presentation</vt:lpstr>
      <vt:lpstr>Reflektionsfrågor </vt:lpstr>
      <vt:lpstr>Grej of the day</vt:lpstr>
      <vt:lpstr>Gissa yrket</vt:lpstr>
      <vt:lpstr>PowerPoint-presentation</vt:lpstr>
      <vt:lpstr>Reflektionsfrågor</vt:lpstr>
    </vt:vector>
  </TitlesOfParts>
  <Company>Ystads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grej of the day</dc:title>
  <dc:creator>Therese Gustafsson</dc:creator>
  <cp:lastModifiedBy>Randowo Jenny</cp:lastModifiedBy>
  <cp:revision>12</cp:revision>
  <dcterms:created xsi:type="dcterms:W3CDTF">2015-09-24T13:34:13Z</dcterms:created>
  <dcterms:modified xsi:type="dcterms:W3CDTF">2020-06-17T06:40:53Z</dcterms:modified>
</cp:coreProperties>
</file>