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81" r:id="rId4"/>
    <p:sldId id="282" r:id="rId5"/>
    <p:sldId id="283" r:id="rId6"/>
    <p:sldId id="266" r:id="rId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96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66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9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2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44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40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28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9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51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07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0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BCB7-D658-4DBE-BC98-6A6D3D7F030D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A3CB-2A2A-4700-A823-30240599E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2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09" y="192597"/>
            <a:ext cx="6880615" cy="6238425"/>
          </a:xfrm>
        </p:spPr>
      </p:pic>
    </p:spTree>
    <p:extLst>
      <p:ext uri="{BB962C8B-B14F-4D97-AF65-F5344CB8AC3E}">
        <p14:creationId xmlns:p14="http://schemas.microsoft.com/office/powerpoint/2010/main" val="27961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61" y="15494"/>
            <a:ext cx="4821115" cy="6816628"/>
          </a:xfrm>
        </p:spPr>
      </p:pic>
    </p:spTree>
    <p:extLst>
      <p:ext uri="{BB962C8B-B14F-4D97-AF65-F5344CB8AC3E}">
        <p14:creationId xmlns:p14="http://schemas.microsoft.com/office/powerpoint/2010/main" val="361611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4" y="180309"/>
            <a:ext cx="4580627" cy="6476599"/>
          </a:xfrm>
        </p:spPr>
      </p:pic>
    </p:spTree>
    <p:extLst>
      <p:ext uri="{BB962C8B-B14F-4D97-AF65-F5344CB8AC3E}">
        <p14:creationId xmlns:p14="http://schemas.microsoft.com/office/powerpoint/2010/main" val="284154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8" y="15240"/>
            <a:ext cx="4822166" cy="6821033"/>
          </a:xfrm>
        </p:spPr>
      </p:pic>
    </p:spTree>
    <p:extLst>
      <p:ext uri="{BB962C8B-B14F-4D97-AF65-F5344CB8AC3E}">
        <p14:creationId xmlns:p14="http://schemas.microsoft.com/office/powerpoint/2010/main" val="1964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Joina</a:t>
            </a:r>
            <a:r>
              <a:rPr lang="sv-SE" dirty="0" smtClean="0"/>
              <a:t> vår Discord via ystad.se/</a:t>
            </a:r>
            <a:r>
              <a:rPr lang="sv-SE" dirty="0" err="1" smtClean="0"/>
              <a:t>ungdomenshus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36" y="1466401"/>
            <a:ext cx="5979528" cy="4351338"/>
          </a:xfrm>
        </p:spPr>
      </p:pic>
      <p:sp>
        <p:nvSpPr>
          <p:cNvPr id="6" name="textruta 5"/>
          <p:cNvSpPr txBox="1"/>
          <p:nvPr/>
        </p:nvSpPr>
        <p:spPr>
          <a:xfrm>
            <a:off x="741872" y="6064370"/>
            <a:ext cx="1071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Grupper som finns: HBTQ+, </a:t>
            </a:r>
            <a:r>
              <a:rPr lang="sv-SE" dirty="0" err="1" smtClean="0"/>
              <a:t>gaminggrupper</a:t>
            </a:r>
            <a:r>
              <a:rPr lang="sv-SE" dirty="0" smtClean="0"/>
              <a:t>, TUGG, filmklubb, Harry Potter, Skatepark m. 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1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58" y="201222"/>
            <a:ext cx="4498781" cy="6363479"/>
          </a:xfrm>
        </p:spPr>
      </p:pic>
    </p:spTree>
    <p:extLst>
      <p:ext uri="{BB962C8B-B14F-4D97-AF65-F5344CB8AC3E}">
        <p14:creationId xmlns:p14="http://schemas.microsoft.com/office/powerpoint/2010/main" val="21491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</Words>
  <Application>Microsoft Office PowerPoint</Application>
  <PresentationFormat>Bredbild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Joina vår Discord via ystad.se/ungdomenshus</vt:lpstr>
      <vt:lpstr>PowerPoint-presentation</vt:lpstr>
    </vt:vector>
  </TitlesOfParts>
  <Company>Ystads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Tapper Erik</dc:creator>
  <cp:lastModifiedBy>Tapper Erik</cp:lastModifiedBy>
  <cp:revision>57</cp:revision>
  <cp:lastPrinted>2018-10-04T10:43:15Z</cp:lastPrinted>
  <dcterms:created xsi:type="dcterms:W3CDTF">2017-09-29T09:31:19Z</dcterms:created>
  <dcterms:modified xsi:type="dcterms:W3CDTF">2022-03-02T18:32:54Z</dcterms:modified>
</cp:coreProperties>
</file>