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267" r:id="rId3"/>
    <p:sldId id="258" r:id="rId4"/>
    <p:sldId id="257" r:id="rId5"/>
    <p:sldId id="259" r:id="rId6"/>
    <p:sldId id="260" r:id="rId7"/>
    <p:sldId id="261" r:id="rId8"/>
    <p:sldId id="263" r:id="rId9"/>
    <p:sldId id="264" r:id="rId10"/>
    <p:sldId id="289" r:id="rId11"/>
    <p:sldId id="265" r:id="rId12"/>
    <p:sldId id="266" r:id="rId13"/>
    <p:sldId id="269" r:id="rId14"/>
    <p:sldId id="270" r:id="rId15"/>
    <p:sldId id="271" r:id="rId16"/>
    <p:sldId id="273" r:id="rId17"/>
    <p:sldId id="288" r:id="rId18"/>
    <p:sldId id="275" r:id="rId19"/>
    <p:sldId id="276" r:id="rId20"/>
    <p:sldId id="277" r:id="rId21"/>
    <p:sldId id="278" r:id="rId22"/>
    <p:sldId id="272" r:id="rId23"/>
    <p:sldId id="283" r:id="rId24"/>
    <p:sldId id="280" r:id="rId25"/>
    <p:sldId id="268" r:id="rId26"/>
    <p:sldId id="281" r:id="rId27"/>
    <p:sldId id="296" r:id="rId28"/>
    <p:sldId id="262" r:id="rId29"/>
    <p:sldId id="284" r:id="rId30"/>
    <p:sldId id="274" r:id="rId31"/>
    <p:sldId id="286" r:id="rId32"/>
    <p:sldId id="299" r:id="rId33"/>
    <p:sldId id="287" r:id="rId34"/>
    <p:sldId id="295" r:id="rId35"/>
    <p:sldId id="290" r:id="rId36"/>
    <p:sldId id="291" r:id="rId37"/>
    <p:sldId id="279" r:id="rId38"/>
    <p:sldId id="285" r:id="rId39"/>
    <p:sldId id="292" r:id="rId40"/>
    <p:sldId id="300" r:id="rId41"/>
    <p:sldId id="294" r:id="rId42"/>
    <p:sldId id="282" r:id="rId43"/>
    <p:sldId id="302" r:id="rId4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56F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2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8664E-EA24-4467-A935-AEB02D5B3B5B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23D24-ABC7-4BE2-AA3E-2C25729AAC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443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23D24-ABC7-4BE2-AA3E-2C25729AAC5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273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sv-SE" smtClean="0"/>
              <a:t>Klicka här för att ändra format på underrubrik i bakgrunden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ktangel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ktangel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ktangel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sv-SE" smtClean="0"/>
              <a:t>Klicka på ikonen för att lägga till en bild</a:t>
            </a:r>
            <a:endParaRPr kumimoji="0"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ktangel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ktangel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  <a:p>
            <a:pPr lvl="1" eaLnBrk="1" latinLnBrk="0" hangingPunct="1"/>
            <a:r>
              <a:rPr kumimoji="0" lang="sv-SE" smtClean="0"/>
              <a:t>Nivå två</a:t>
            </a:r>
          </a:p>
          <a:p>
            <a:pPr lvl="2" eaLnBrk="1" latinLnBrk="0" hangingPunct="1"/>
            <a:r>
              <a:rPr kumimoji="0" lang="sv-SE" smtClean="0"/>
              <a:t>Nivå tre</a:t>
            </a:r>
          </a:p>
          <a:p>
            <a:pPr lvl="3" eaLnBrk="1" latinLnBrk="0" hangingPunct="1"/>
            <a:r>
              <a:rPr kumimoji="0" lang="sv-SE" smtClean="0"/>
              <a:t>Nivå fyra</a:t>
            </a:r>
          </a:p>
          <a:p>
            <a:pPr lvl="4" eaLnBrk="1" latinLnBrk="0" hangingPunct="1"/>
            <a:r>
              <a:rPr kumimoji="0"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5197B7E-6A61-4898-91F8-F7149D7A3CFD}" type="datetimeFigureOut">
              <a:rPr lang="sv-SE" smtClean="0"/>
              <a:t>2020-04-07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5EF24C3-672F-4693-9DCD-DC0DB2A73A4A}" type="slidenum">
              <a:rPr lang="sv-SE" smtClean="0"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7.jpeg"/><Relationship Id="rId5" Type="http://schemas.microsoft.com/office/2007/relationships/hdphoto" Target="../media/hdphoto2.wd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0.jpeg"/><Relationship Id="rId5" Type="http://schemas.microsoft.com/office/2007/relationships/hdphoto" Target="../media/hdphoto5.wdp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7.wdp"/><Relationship Id="rId5" Type="http://schemas.openxmlformats.org/officeDocument/2006/relationships/image" Target="../media/image44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2.jpeg"/><Relationship Id="rId5" Type="http://schemas.microsoft.com/office/2007/relationships/hdphoto" Target="../media/hdphoto12.wdp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9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microsoft.com/office/2007/relationships/hdphoto" Target="../media/hdphoto15.wdp"/><Relationship Id="rId5" Type="http://schemas.openxmlformats.org/officeDocument/2006/relationships/image" Target="../media/image80.jpe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microsoft.com/office/2007/relationships/hdphoto" Target="../media/hdphoto18.wdp"/><Relationship Id="rId5" Type="http://schemas.openxmlformats.org/officeDocument/2006/relationships/image" Target="../media/image86.jpeg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microsoft.com/office/2007/relationships/hdphoto" Target="../media/hdphoto19.wdp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99.png"/><Relationship Id="rId3" Type="http://schemas.openxmlformats.org/officeDocument/2006/relationships/audio" Target="../media/media1.wav"/><Relationship Id="rId7" Type="http://schemas.microsoft.com/office/2007/relationships/hdphoto" Target="../media/hdphoto21.wdp"/><Relationship Id="rId12" Type="http://schemas.microsoft.com/office/2007/relationships/hdphoto" Target="../media/hdphoto23.wdp"/><Relationship Id="rId2" Type="http://schemas.microsoft.com/office/2007/relationships/media" Target="../media/media1.wav"/><Relationship Id="rId1" Type="http://schemas.openxmlformats.org/officeDocument/2006/relationships/tags" Target="../tags/tag32.xml"/><Relationship Id="rId6" Type="http://schemas.openxmlformats.org/officeDocument/2006/relationships/image" Target="../media/image95.png"/><Relationship Id="rId11" Type="http://schemas.openxmlformats.org/officeDocument/2006/relationships/image" Target="../media/image98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7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2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microsoft.com/office/2007/relationships/hdphoto" Target="../media/hdphoto25.wdp"/><Relationship Id="rId5" Type="http://schemas.openxmlformats.org/officeDocument/2006/relationships/image" Target="../media/image101.jpe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microsoft.com/office/2007/relationships/hdphoto" Target="../media/hdphoto2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microsoft.com/office/2007/relationships/hdphoto" Target="../media/hdphoto2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microsoft.com/office/2007/relationships/hdphoto" Target="../media/hdphoto2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17.jpeg"/><Relationship Id="rId5" Type="http://schemas.microsoft.com/office/2007/relationships/hdphoto" Target="../media/hdphoto30.wdp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119.jpeg"/><Relationship Id="rId4" Type="http://schemas.microsoft.com/office/2007/relationships/hdphoto" Target="../media/hdphoto3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20.jpeg"/><Relationship Id="rId7" Type="http://schemas.microsoft.com/office/2007/relationships/hdphoto" Target="../media/hdphoto3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22.jpeg"/><Relationship Id="rId5" Type="http://schemas.microsoft.com/office/2007/relationships/hdphoto" Target="../media/hdphoto32.wdp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microsoft.com/office/2007/relationships/hdphoto" Target="../media/hdphoto34.wdp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66.jpeg"/><Relationship Id="rId5" Type="http://schemas.openxmlformats.org/officeDocument/2006/relationships/image" Target="../media/image13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-26131" y="178388"/>
            <a:ext cx="9236568" cy="53245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17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VAD GÖR</a:t>
            </a:r>
          </a:p>
          <a:p>
            <a:pPr algn="ctr"/>
            <a:r>
              <a:rPr lang="sv-SE" sz="17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EN….?</a:t>
            </a:r>
            <a:endParaRPr lang="sv-SE" sz="17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Ned 3"/>
          <p:cNvSpPr/>
          <p:nvPr/>
        </p:nvSpPr>
        <p:spPr>
          <a:xfrm rot="10800000">
            <a:off x="251520" y="5334418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Ned 4"/>
          <p:cNvSpPr/>
          <p:nvPr/>
        </p:nvSpPr>
        <p:spPr>
          <a:xfrm rot="16200000">
            <a:off x="1529030" y="5459800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Ned 5"/>
          <p:cNvSpPr/>
          <p:nvPr/>
        </p:nvSpPr>
        <p:spPr>
          <a:xfrm>
            <a:off x="2699792" y="5459800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3509203" y="5553570"/>
            <a:ext cx="5652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smtClean="0">
                <a:latin typeface="Baskerville Old Face" pitchFamily="18" charset="0"/>
                <a:cs typeface="Arabic Typesetting" pitchFamily="66" charset="-78"/>
              </a:rPr>
              <a:t>=</a:t>
            </a:r>
            <a:r>
              <a:rPr lang="sv-SE" sz="4000" dirty="0" smtClean="0">
                <a:latin typeface="Baskerville Old Face" pitchFamily="18" charset="0"/>
                <a:cs typeface="Arabic Typesetting" pitchFamily="66" charset="-78"/>
              </a:rPr>
              <a:t>Framtidsutsikter för yrket</a:t>
            </a:r>
            <a:endParaRPr lang="sv-SE" sz="4000" dirty="0">
              <a:latin typeface="Baskerville Old Face" pitchFamily="18" charset="0"/>
              <a:cs typeface="Arabic Typesetting" pitchFamily="66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7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/>
    </p:bldLst>
  </p:timing>
  <p:extLst mod="1">
    <p:ext uri="{E180D4A7-C9FB-4DFB-919C-405C955672EB}">
      <p14:showEvtLst xmlns:p14="http://schemas.microsoft.com/office/powerpoint/2010/main">
        <p14:playEvt time="552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670" y="260648"/>
            <a:ext cx="47153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HYDROLOG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098" name="Picture 2" descr="http://i.lidovky.cz/10/082/lngal/GLU350d94_foto_jd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5584"/>
            <a:ext cx="4057237" cy="3051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atur.cuni.cz/faculty/aktuality/Kumtor_odbery10.jpg/image_preview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34792"/>
            <a:ext cx="4478005" cy="3358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ed 4"/>
          <p:cNvSpPr/>
          <p:nvPr/>
        </p:nvSpPr>
        <p:spPr>
          <a:xfrm>
            <a:off x="8100392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4572000" y="15567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är expert på vatten , t.ex.  sjöar, vattendrag och vid kuster. Jag förutspår</a:t>
            </a:r>
          </a:p>
          <a:p>
            <a:r>
              <a:rPr lang="sv-SE" b="1" dirty="0"/>
              <a:t>ö</a:t>
            </a:r>
            <a:r>
              <a:rPr lang="sv-SE" b="1" dirty="0" smtClean="0"/>
              <a:t>versvämningar.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1395351" y="-1320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2672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3.bp.blogspot.com/-4C9xQxvu5sI/TxkpI1LuTeI/AAAAAAAAAmA/OMVI5RPWaBE/s1600/0_7fa66_c3d98854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355"/>
            <a:ext cx="2598120" cy="3247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3443498" y="219402"/>
            <a:ext cx="33329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MODIST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0" name="Picture 2" descr="http://img.educations.com/educations/education34962/modis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2921577" cy="2497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ene.nu/files/400x567/modist-MarleneFeldblad.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17" y="2248326"/>
            <a:ext cx="2925780" cy="4147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>
            <a:off x="8100392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635896" y="1672849"/>
            <a:ext cx="3349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designar och syr damhattar.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2552816" y="-13209"/>
            <a:ext cx="9028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7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2852859" y="242014"/>
            <a:ext cx="35616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BARISTA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6" name="Picture 4" descr="http://www.caferush.info/wp-content/uploads/2011/02/Bari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825793" cy="1881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oncoffeemakers.com/images/barista-aroma-solo-by-starbucks-212738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06" y="4581128"/>
            <a:ext cx="2509304" cy="1881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aristabrothers.com/wordpress/wp-content/uploads/2010/03/FudgeSwirlingFlow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54201"/>
            <a:ext cx="2599214" cy="1949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t0.gstatic.com/images?q=tbn:ANd9GcQ09wl4RnGxNvpsSYYohtcQJ1EeYikCNK-LikB80h9aYYGcAO5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60" y="1988840"/>
            <a:ext cx="3126998" cy="2342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t3.gstatic.com/images?q=tbn:ANd9GcRYBy5Uqvryymc4KqnwrgooqJijzsaz1S3_pswg7wGjteICOBI-s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82" y="2004992"/>
            <a:ext cx="2340399" cy="2340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ed 7"/>
          <p:cNvSpPr/>
          <p:nvPr/>
        </p:nvSpPr>
        <p:spPr>
          <a:xfrm rot="16200000">
            <a:off x="7793726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237619" y="1520846"/>
            <a:ext cx="462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tillverkar och serverar drycker med kaffe.</a:t>
            </a:r>
            <a:endParaRPr lang="sv-SE" dirty="0"/>
          </a:p>
        </p:txBody>
      </p:sp>
      <p:sp>
        <p:nvSpPr>
          <p:cNvPr id="10" name="Rektangel 9"/>
          <p:cNvSpPr/>
          <p:nvPr/>
        </p:nvSpPr>
        <p:spPr>
          <a:xfrm>
            <a:off x="1901966" y="-13209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817120" y="227815"/>
            <a:ext cx="34628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HUSFRU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146" name="Picture 2" descr="http://www.klt.nu/updater/arkiv/27/00000003327_370x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1" y="1929512"/>
            <a:ext cx="2793215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eimg.no.publicus.com/storyimage/SE/20110925/ARTIKLER/709289873/V2/0/V2-709289873.jpg&amp;MaxW=470&amp;MaxH=313&amp;Q=100&amp;Bord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75388"/>
            <a:ext cx="2892574" cy="192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hQSEBQUEhIVFBQUFRAUFxQUFhQUFRQUFBUVFBUUFBUXHCYeFxkjGRUVHy8gJCcpLCwsFR4xNTAqNSYrLCkBCQoKDgwOGg8PFykdHBwsKSksLCwpLCkpKSwpLCksKSkpKSksKSwpKSksKSwpKSkpKSksKSkpLCwpLCksLCwsLP/AABEIALgBEgMBIgACEQEDEQH/xAAcAAAABwEBAAAAAAAAAAAAAAAAAgMEBQYHAQj/xABDEAABAgMEBQoCBgkFAQAAAAABAAIDBBEFEiExBkFRYXEHEyIjcoGRobHBMrIkM0JSYtEUJWNzgqLC4fAVNEODkvH/xAAaAQADAQEBAQAAAAAAAAAAAAAAAQIDBAUG/8QAJREAAgICAgEEAwEBAAAAAAAAAAECEQMhEjFRBCIyQRNCYVJx/9oADAMBAAIRAxEAPwCiMCVAVTZOvH2il22vEH2lnxK5FmXVXW27E1gFKt0hOtqngx8ibouFqiW6QjW0pVtvM3hLix2h86GNiSfABSItiGftI4tBh+0EqY7DGAFzmUDNs+8PFHY8HI1RQ0wnNICEUrRAoQ7EIrroqVFRYuZKXnZqp3DJGNnEwg451r3LaJnKQhLw6i87Bo89yaRHVJopOLAdFhAhtADSmrYot4oSNiogOwp9KHFR7CnsqcUyWdm3dM9lIkYcAEeZd03cAknk0I4eiiS0deN3Kv4P4BqQM6MySMtg1xA+0cUrBhEPqPuVou2eKw3dorllKrf/AA9HHFSah01ZqPJ8+stDPa9VodnHpePoqBoJCpLwhuJ8Sr9J/F/mxdEekeRl+bscRInQaK63H0XP0y6MEW7Vo70xm4Zphgm2Yika0dpRYb3PyBHFN5OSAzxO0qVgtASAThwaOaN6locsAo+A4OitoQRtG4KcYxWhBIcJZbpG2tqxtzAP5QtaAWTWj0rTmuIHsriKekafZUO7AhDYxnoE7ScBtGtGwAeSUUmi6AggggZjE1yTXs5Y/wAJb7FRc/yNtqbrI7R2SfZbnDDvvA9yVFdyVCTPJFs6EzMvec+E4MBIDqaq4KIhyMR3wsceDSvZ5G0ApGJKsOcNp7mn1QB40iSj2mjmOB2EGqTMI6wfBevJ6wZVwPOSzDvLGjzCYy2hkiWjqAa68T5hFis8n3U+fYEwBUwYlM/hK9QReTeScQeaGGqgPqKqq8oVtyUiOYvxBFcwkUF4AYjPUao2Nujz3FhFpo4EHeCPVTlijq+9RU7NuiULnFxxxKmbGHVDvUz6LiPUztKIQ2g1p4U3mYIcWA/eCzj2U+iFe66KnPV+asstBrJtO73UNb0sGZDMq0SkKkhD4BbRM2MQebs0PAxLz8yqb3Yk8VpNj6Pfpcg2HUjEuqBXI1WczcK7Ee37rnDwNExBGlO5Z2KYgp/IS7nHDLbq/ui6CrOTBxd3BEecO8KxS9kwq1eC+tMCbo8G4+alYFnyzsHS7eIL6/MsZTs7Ma47ZXIIAiGhr1abyEWjHYfaKuj9GoBqWB7SRdwdeH/l35quTejEWE13NkRG4mjQQ8cWflVY8btM2jk4S5R12adoa3qIPYHmrxLjpBU3RNlIUEfgZ6BXaA3pBdK0jzpu3bDwR0e8pvMMT2Xh4HiU1tAEDBJkDeaqyWiRGipYxzhXLAJnonIumS50y4uADSGDotqdoGamZ9n6ujb4b/yXNEIVGv8A4B6qkg+x3Dl2tmQ1jQ1obkBQDDYpcBRsPGaduHsFJqikBZLB6VozR2xQP51rJWTaPi9PRjtmG/NVVEzyGstXUAgpNQIIIIApWnOlESUlHRYVLzS3PEUqAVSrN5e3hoEWWvnWWOp5FS3KdG/V8T+H5gsMZFpVMyRuUHl7gfaloo4Fp909hcukkc2Rm/w19CsEEY7UbnSge/Jv0Tlis+I0gvc2u1jvyTuzOU6zg0NEy0cQR7LzqSutKQbPUMDT2RflNwu9wCynT/RUT0eJMiaZdaHXGgYXRU51xqs5aRsUg61nc04V+yQgTbKrFh0Dd4U9Y46od6hJwfD2QpyyB1Q71E+jaA7KLCbWJDH4wjOXZP66F2x6LJGjGGlYo6m/2VnYPoEPst9FWNLvrD2irS0fQIfZHot4dGUi98jkI82CKU5s1rvcsN0gdWbmD+2j5YD6x2S0uxdLItnyUJ8JrXF4DSHVyxNcFmPNOjzBH2oj3OJ1CpLnHgFTJj2L2LYxjG8cGDM7TsCsjJQDACmxOIUMQ2NY0Ua0UG/ed6AOK5pOz0ceKkGhSydQJbYkWFPJd+xYtnSsaHspLuTiPZppUD8+KXkSp6SlQ8GuVEot2ZZIpEPY886E4XheZuzHDbwWgycRr7jmkFppQhUQSZ5w0yVh0eeYcQN+y4jDY7Ue/LwXTCRwZIfaLTLMwd2io+0R7KVhspf7Si7QGPeFbMBW1sLOf2PVwSmjTei/iPRJ23hIHeIY8XtTjR0dW7tewVoPtCkqPpETh+SklHSI66If8zUigpHHHBZPoX0ppx2zPoarVZh1GOOxrvRZZyd4xgdsZ58AVSM8n0asF1cC6pNQIIIIAx3lNi/QIn8PqFibXLYuUx/0F/FvqsaBQQhdrkcPTcORwUALXkZrkiCjByBDhrk7lrKe8ZXQdZ/JL2VJCgc4YnLcFMhZSn4OrH6fkrZFs0Fv066mFPhr7p6zRSLCZQUiAa25+BUvJ4FWOzBfwWTm2dP4IpWjNojCMDmuyI6+F2vYrRtItERFhlzKc4Bq1/hO2qz6QhkTMIHU4+QKqPZzSjRFaW/WntFWsj6DD7PsqppcOt73K3zLaSMPsf0reHRjIYW3hZ8t3eihdGIGMR+uoaO/E+ym9JxSRleA+VMNG4fUY63vPdgK+SMnRWBe4fneg3NGLxlVGEPBc56q2dancqU1AopKQc3WspGqdEvJCtFbrPhBsIj72aq8lEbtCtMueiOCcDlyuwsKTFSfA54pxGgUALRi0g+GIR4ELEHUnQYDhqxWyOSRPD7R20Pkoefz71MQx0R2W+iiJ/4hxWrOVimkOEmBtMAfztTnR8dUe0fZNtJf9swbXwB5g+yd2EOq7yqQfsHs/wCOId/uU/TGzR8XEe6fIKQ2tJ1IMQ7GRD/KVmnJi2r29uMfIrRbdfSVjH9lE+UrPuStvwH98fNUjOfaNPCFV1copNTqC5RdQBhnKY76G7tN9QsfaVrXKY76Ie031WSBJEigKMCkwjhACsBoLgCboJAJOQ3p1Hkw2NzbXh4vAXhka0TEJ1IfWN4ofQ4q2ixNcncBM2OFaEhPoIC530evEfS7vWit1gS+s9yqMo4Vx2q22M8GlXDOihdlTftLXLyQ5s1PBZDaktdtSgFBfcfFtVr18jDYsz0jhfrZu9lfJafZwT6KDpb9b3uVztJtJGH2P6VTNLB1w4n1V4txtJGH2P6VpB6OaZE6ZtpJyY3D5VFwABCZiR0RSnCqmNP20lpMfh/pCg4MEOgwyXEdGm7A6/AJz2jX0/YmJgNdme9TUvFvNw3KuzMnV9Qc9QGCsOjMiSQ07VjJI74N3tDiZlXU2ClVGsnSDdB8Ap3SUuLHNGFKDuGpVeBLkilbp24iizSvsud+CySEd2FSa544f/VoWjs/zjbusBZ1Z0seaDXRwRhQkVcDqLdYKuOhktFESr6d2vektPRElcdqi8wYeHgkmRQHAEgAVNTQADvTmtAoG1IBvEOcLpo0AkAE0rTHWtW6OWMeTouErPw4gPNvDqACorTx1qOnR0hxVWsCK7/VGMBNxsF7roOHSaMfFWqbHTCuM+SMvUYvxSSvtWd0o+phj9rC8gT7J9Yw6kd6YaVfVwR+1b5MenFnzBbDaA2oxx71sc37Duzx8XEJ2m0iMDx9k5QWuiK0qfSSmD+yieipPJQ3os7MQ+LlcNNXUs+ZP7N3sqnyUtpDaf2bj/MmjOfaNHQTIWqzf4IwtNm3yKKNOSHaCZ/6tD2+S4ig5I8/6Z2rz9nsiUu3y002YrNwtL5QpJsGSZDYKNa5oAVa0L0bgzhc2JFexwIoGtvVGsqULorYRwnltyTYMxEhw3FzWOoHEUJwGY4pkEB2HCkbGbV5w1DHZwUapWwviduAPqPdTLo0xfND6aBxoWjiKrtmTLy4NOIrgQlJiM0Z4kpzZkMc40nDcsGepGOyUtmAYLQWtvVoanVVPNFWvcS4s14FrhiNt0qftxjRL3qXhQVpQ0GSi9Gube8U26jRRVFVasv8tEqwHYM1Uras5rph0c3r7eg2lLtABUOG2hr3K3ll0NGYqO/WqSYb4fPGISREiEwg443SHEupqFFTbTRgoxcZN/RmOln1zeJ9Vb9Io/0Rg2Np5KoaTnr2cf6lZNJX/R2jgPRa4/ijgn2JcoMasKUGxh9Ao+UhUgsH4QfHFL6duwlx+A+gSEGYBhMI+63yFD6Jzejf0vyZ2HCqaYD1Vn0XaA8NGepVeBEu569anbDtFrHX8OjvAWUujvVWWG2LOBDscaYhVCJBArkfVWuYt4ODiGDEZk69qqcx8VRnr3rNlx62SFiyYc4ZArQrKguh3a5aiNR/us+seYF4HetGsyfDoYBTVE5etE6CcFXOUNtWQ2sBMQOLwG4kgNo7AbiCp+WiakyjRC+ZIaDeY4C7TOgFCDsKqW1Xk58T4z5eAaCWfUmO74+ZhwjXUQS4+V1TUyOmFI2fINhQw1o2k7yc1Hx/rBxW0Y8UkcPqMn5J8gmlZwg/vT5Mcn9nwRzLeBUfpVnA7b/kKlZH6lvZWpj+waTGB4/knCRlfh7ylkFIrvKC+lmzHYA8XBV7ksZ1Lf3Q8ypnlOiUsyPvDB/MFF8ljepH7tiaIl2i6foW/wAkBJcPBOkEi6Qz/QOHguJ6ggKR575VT1DO2FC8lEsHzLqvuENNMfizwUvysHqofa9lQbDtt0tED2gE44FICZ0idJ9cA2IJkRXitSWGjsTiqyCjzU0YkRzzm5xceJxSYKYkg4KeWXEpEG8EeITII7TikyounZIujkPcTqwqdQT2ULw6tK5EJKTjBwxzyITqWF00DyBqaaOA4ArD+HoRt7TLJZ8V5Ya1oakjPyURZ9pc3NNLDVrnAYbTs2qfskiIzpve6n2fhZlrDaVTGbaOdvAZdGGBt28AszTa2aPJWjfbdaQS0uaDvDdfeqPaVvumZwEi61kN4a2taZAk71ZNE4Qhhz4h6uCx8R51EAXnEnfks8kJsOi3gadFwod5qFcYt7OXLNL2kLpH/uGcR8yntJX9U0b2+ygLfP0mH/D8yldIovRYPxD1C0x/FHPk7C6cv6UAbGH2UZo/GqHQ9Y6TeBwI9PFOdMItYkPcwqvSk2YcVr9hx3g5jwVyVoMcuMrJ6etEwqAsrXXXBSTLPecblQbuR25IsaC2IzHEHHxR5SLEhgBsR1BSgNHZZZhY/R6Ku7RMwrNitAaYYGLRi7K8KhRE9azWOuuhuB3UdXGmAz1KVgRosTOO7Eg4UGIwGQS0Ky2MOAq7W44nxWOl2a+/+DCym1e2lQSca7PzV4sx9HNbuBPef7FQlmyIa8vOpSUjEN8uOv0GShsUmXKSdipyzndMqtyEbFqbaYW1zEq6667EixIbGUONb4cXDg1rj4LeHaOSfTNACh4g60cfdK6PW02Zgh4PSFA8bHfkc0R464cfddMjhexrpT8cDjF+UJ/LToDWspjdCYaUfWQP+70ancCQPRfUUoMO5Mn7JCW+HvKWSUv8PilUFop/Kw6llxeLPVNuTEUgf9cP3SvK66llxO3D9030FFJN/wC7Z6FNGc+y8kg69aMAqpCvAilcwrLCi6juRRSkLoLl4IJFnnXlZd0YY/EfRZoVo3K07GEO16LOSgQAjBFCMEAGCOCkwjtKQhzAmLhr4qXhTbHCuHBQT8lKQ7LHNsqaOc2/3E4eVPFRJHRhm1otUpbbGwqYA5LsnMGNHayG2884Ma3fmVVhZ4YKuf4LXOTPRsS0AzUUUe8dAHNjKZmus5rNQ5aRrkySStjTlFmxI2Y2VDgY007rCNUNlC4DdW6N+KxyFOFpr3qc0+0kM5OPeD0GUhs7Lcz3uJKqznLoSrSOO29smRMtiua99Q5pGOrDapK0AY10soaEEioyrqVZhRKNO+id2bMua7A9ydITH+kz+sb2FXnq2zE8ww6PaHHK7r7jqUbaui7mQ+eh9NlKubm6HvO1u9FAmOdHJ29DLT9ilOycvChUkM1UrLnuafXURQjdt7lZ4E8xw6JBWE1R6OCaar7LLZcv0ajWpqHJ0ptOtVqUtUMAFf7KVbbwOWpczOicvBLxWANoiS7xXgoh9pFxRIk/qrxUEJWW6QtCrsNWSoulmkX6ROG6awoA5tmwv/5Hjv6P8KZW3pWWNMKEem4ULh9hpzpvVfhRrow1LrwQfyZyepml7EaPobpeYEdpGLXNo5tc8fXYtTkrRhx4gfCiNiNJzaa68jsK8zy1pmGxzteNOOpSVjaXRJQQHQXkHGpzqa4hwOYXS1ZwpNHoHSb66D2Y39ClYE2LobroB5KiymmLZx0FzwIb2teDj0SXFpwrllkVdYMmRR2qg9FPQ7t6H8D4R3+qUScD4QlEFoo3LG79WO3xIfo5LaBgCWdXK7D9E15Zz+reMVno5OtDIRMo4DMiGPJNGc+yzw4TSKilDklHMqEjJwXNFHUpqonNUwGNx21BOaBBMVHnPlaf1kMbnLPleeVZ/wBIYNjT7KjKDY6CjBECMgQaqMCiBBzkgFoTS9zWDNzmt8TRWm3Rcdebkyjf4QKDyCpzXkEEGhGIOwqfg2nz7brj1pAbTU/HMbHUrghouLplg0csYxg6ZIvshubdZSt9+YB/CPcK96d6VXbML2dFzwIYGxxwPuo7kyljBhzEJ2QiNiMr914oRTcW+aTt6XhzEeJDey/ChBnQBIHOvzdgRk31VQjWkTlm5vZjhckiVedLND4ECA6LDc9pBaA0kOBLjSmIrt8FRk2qEtigKPCjFpqEkjsCQElI1c6rlcbLmy2mwYbcNip8nFpQKzSBrhVUjORB6UaP82TGhNpCccWj/jO78JOWxQUN9Gk68KLVIcEPaWuxaQWkaiCsttOXEOK+G114Mc5ocNdDRTJGmOdMnLMffhhwOIwdxH5jFSsvXWVU7FnebiUJ6LsDx1H/ADarBFndi5MkaZ6GJqUdkxEmQ0ZqDtK1yAcc9W1N40wcSTgMVERY191dWrgiGO3sMmXgtdisJxJqcylnxOikGIsR67Eec9hY8fADvQljUtBybimpNSlYbqJDJ6zrTPOijiACNa1XRjlAiwqMeS+Hlddq7LtXDELDQ7HBWGQtNwoA46lSIkvB6gsS3IUwwc27EDFpwcO7ZvCk1gNjWwW0IcQ4Ygg0I/JaVYGnYNGTHARB/WNXEd9EnHwEZ/TGfLSfoDN8ZvyuUtoEOo/8fKFC8tL/AKDD3xm/KVOaCDqP/PyhJCl8kWNx8Fyi69EvYJjZyqC5zo2LiBHmPlPiVmwNjfdU9S+lVtNmpgxGggUAxzUOVJqdQquLtEAGaVx5QAXIiQBUvJfXQ+2z5gkAl5E9dD/eQ/mCYGzSM6JdjnnK66u/WAoewLZhuDyYzBFfEe5zXEA50Ax3BE0nmKNu1wHSPdisviOqSdpJ8VblTFRe+Uqe6EKED8RdEPBvRb5k+CoS6Xk5kmmArqXEm7YJUdJRwUnXFGBSGPZR2KsVkxukqxAclZmbNygNAa13hMhqyetvS2jOagOxxDog9GfmqeEYrgSbspKjilpSdqMc8lFEINNFLVmkJOL0PJ6aqboOA8yk4YwTZLwoiaVEybbsXJwSEd+COXJu91SmSjgRgUVdQMMCnUCKQRQpoEdrqIAs0haRGWdKZq02PO1GfSGo6xuVAs+ZANSpuFaTcxq3HxqMlaZjJF7tSZM1LiCYnRa4PaD0rrhhTs+i0bQaKOYNHA0IyP4QFg36SK1pQ5kg0w2iisNk6QPh05t2OGFcXD34IasnpmwmdALganErv+pNpiCq7YGk8OZAa7q4mVD8Lj+E+xU46VO9Q0WmL/6gzY5BI/op3oJUOzzSLAbtKVbYTN6esql2NK4nOXk+sj6bB/lEeLEhjUV0WOz7qk4bE6hQgp5S8mi9Ph/yiHZYzfuhRWkUhzdwgUBDhhtGKuYAULpkRzDKZ3x8pV42+SMPV4cX4JcUk0U5Ggu6be031CKVy9Q12YrsPmi/aWzPQiH8LW97sPcqhOKtOlcwDBh7YhD+4Nw+ZVh0E3b2qtBtO8DWE2ARq6uBApAc1owSaOEwFmuwRIsSvcESq4SgAEoBcXUgOrlF1cQAKIBBBMBRz8EmgggDqC4uoACMEVdBQAs00TqBHO2mWWxM2lKsNE0SyXbAqAWkuA3nL2RIBuuoWg0OuuITGHEIyNE+hTRPxAHemSydkXit6G97NdLxIB2EGtQtP0N0wc8tgTDsXXRDijJ1cLj9hrkd6yOXtBgwJUtZ1pXSC01xBpsOohNpNUTtbPQv6IdqCp8HlUbdbehCtBWjqCtMcEFlwZfOJjDZgBHM6EEFwn1yYUz4XDatEEEUDmxJ9sKLti0jEZd3g+RQQWkErOL1OWTxtEOTgiOXEF1ngkzpFG+paPswIXi4V/JMo7eqhH96PB9fdBBNgNlwoIJAFRkEEwAuFBBAHQgggkB0D/Ajx4V1zm44FwxwOBpiNRQQTAIEEEEABBBBAAQQQQAEEEEAHBStVxBAjpepSXl6wwdq6gmiWEiWaTiE1LnwzrCCCYkPW6QPpmggglY6R//Z"/>
          <p:cNvSpPr>
            <a:spLocks noChangeAspect="1" noChangeArrowheads="1"/>
          </p:cNvSpPr>
          <p:nvPr/>
        </p:nvSpPr>
        <p:spPr bwMode="auto">
          <a:xfrm>
            <a:off x="63500" y="-8382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" name="AutoShape 8" descr="data:image/jpeg;base64,/9j/4AAQSkZJRgABAQAAAQABAAD/2wCEAAkGBhQSEBQUEhIVFBQUFRAUFxQUFhQUFRQUFBUVFBUUFBUXHCYeFxkjGRUVHy8gJCcpLCwsFR4xNTAqNSYrLCkBCQoKDgwOGg8PFykdHBwsKSksLCwpLCkpKSwpLCksKSkpKSksKSwpKSksKSwpKSkpKSksKSkpLCwpLCksLCwsLP/AABEIALgBEgMBIgACEQEDEQH/xAAcAAAABwEBAAAAAAAAAAAAAAAAAgMEBQYHAQj/xABDEAABAgMEBQoCBgkFAQAAAAABAAIDBBEFEiExBkFRYXEHEyIjcoGRobHBMrIkM0JSYtEUJWNzgqLC4fAVNEODkvH/xAAaAQADAQEBAQAAAAAAAAAAAAAAAQIDBAUG/8QAJREAAgICAgEEAwEBAAAAAAAAAAECEQMhEjFRBCIyQRNCYVJx/9oADAMBAAIRAxEAPwCiMCVAVTZOvH2il22vEH2lnxK5FmXVXW27E1gFKt0hOtqngx8ibouFqiW6QjW0pVtvM3hLix2h86GNiSfABSItiGftI4tBh+0EqY7DGAFzmUDNs+8PFHY8HI1RQ0wnNICEUrRAoQ7EIrroqVFRYuZKXnZqp3DJGNnEwg451r3LaJnKQhLw6i87Bo89yaRHVJopOLAdFhAhtADSmrYot4oSNiogOwp9KHFR7CnsqcUyWdm3dM9lIkYcAEeZd03cAknk0I4eiiS0deN3Kv4P4BqQM6MySMtg1xA+0cUrBhEPqPuVou2eKw3dorllKrf/AA9HHFSah01ZqPJ8+stDPa9VodnHpePoqBoJCpLwhuJ8Sr9J/F/mxdEekeRl+bscRInQaK63H0XP0y6MEW7Vo70xm4Zphgm2Yika0dpRYb3PyBHFN5OSAzxO0qVgtASAThwaOaN6locsAo+A4OitoQRtG4KcYxWhBIcJZbpG2tqxtzAP5QtaAWTWj0rTmuIHsriKekafZUO7AhDYxnoE7ScBtGtGwAeSUUmi6AggggZjE1yTXs5Y/wAJb7FRc/yNtqbrI7R2SfZbnDDvvA9yVFdyVCTPJFs6EzMvec+E4MBIDqaq4KIhyMR3wsceDSvZ5G0ApGJKsOcNp7mn1QB40iSj2mjmOB2EGqTMI6wfBevJ6wZVwPOSzDvLGjzCYy2hkiWjqAa68T5hFis8n3U+fYEwBUwYlM/hK9QReTeScQeaGGqgPqKqq8oVtyUiOYvxBFcwkUF4AYjPUao2Nujz3FhFpo4EHeCPVTlijq+9RU7NuiULnFxxxKmbGHVDvUz6LiPUztKIQ2g1p4U3mYIcWA/eCzj2U+iFe66KnPV+asstBrJtO73UNb0sGZDMq0SkKkhD4BbRM2MQebs0PAxLz8yqb3Yk8VpNj6Pfpcg2HUjEuqBXI1WczcK7Ee37rnDwNExBGlO5Z2KYgp/IS7nHDLbq/ui6CrOTBxd3BEecO8KxS9kwq1eC+tMCbo8G4+alYFnyzsHS7eIL6/MsZTs7Ma47ZXIIAiGhr1abyEWjHYfaKuj9GoBqWB7SRdwdeH/l35quTejEWE13NkRG4mjQQ8cWflVY8btM2jk4S5R12adoa3qIPYHmrxLjpBU3RNlIUEfgZ6BXaA3pBdK0jzpu3bDwR0e8pvMMT2Xh4HiU1tAEDBJkDeaqyWiRGipYxzhXLAJnonIumS50y4uADSGDotqdoGamZ9n6ujb4b/yXNEIVGv8A4B6qkg+x3Dl2tmQ1jQ1obkBQDDYpcBRsPGaduHsFJqikBZLB6VozR2xQP51rJWTaPi9PRjtmG/NVVEzyGstXUAgpNQIIIIApWnOlESUlHRYVLzS3PEUqAVSrN5e3hoEWWvnWWOp5FS3KdG/V8T+H5gsMZFpVMyRuUHl7gfaloo4Fp909hcukkc2Rm/w19CsEEY7UbnSge/Jv0Tlis+I0gvc2u1jvyTuzOU6zg0NEy0cQR7LzqSutKQbPUMDT2RflNwu9wCynT/RUT0eJMiaZdaHXGgYXRU51xqs5aRsUg61nc04V+yQgTbKrFh0Dd4U9Y46od6hJwfD2QpyyB1Q71E+jaA7KLCbWJDH4wjOXZP66F2x6LJGjGGlYo6m/2VnYPoEPst9FWNLvrD2irS0fQIfZHot4dGUi98jkI82CKU5s1rvcsN0gdWbmD+2j5YD6x2S0uxdLItnyUJ8JrXF4DSHVyxNcFmPNOjzBH2oj3OJ1CpLnHgFTJj2L2LYxjG8cGDM7TsCsjJQDACmxOIUMQ2NY0Ua0UG/ed6AOK5pOz0ceKkGhSydQJbYkWFPJd+xYtnSsaHspLuTiPZppUD8+KXkSp6SlQ8GuVEot2ZZIpEPY886E4XheZuzHDbwWgycRr7jmkFppQhUQSZ5w0yVh0eeYcQN+y4jDY7Ue/LwXTCRwZIfaLTLMwd2io+0R7KVhspf7Si7QGPeFbMBW1sLOf2PVwSmjTei/iPRJ23hIHeIY8XtTjR0dW7tewVoPtCkqPpETh+SklHSI66If8zUigpHHHBZPoX0ppx2zPoarVZh1GOOxrvRZZyd4xgdsZ58AVSM8n0asF1cC6pNQIIIIAx3lNi/QIn8PqFibXLYuUx/0F/FvqsaBQQhdrkcPTcORwUALXkZrkiCjByBDhrk7lrKe8ZXQdZ/JL2VJCgc4YnLcFMhZSn4OrH6fkrZFs0Fv066mFPhr7p6zRSLCZQUiAa25+BUvJ4FWOzBfwWTm2dP4IpWjNojCMDmuyI6+F2vYrRtItERFhlzKc4Bq1/hO2qz6QhkTMIHU4+QKqPZzSjRFaW/WntFWsj6DD7PsqppcOt73K3zLaSMPsf0reHRjIYW3hZ8t3eihdGIGMR+uoaO/E+ym9JxSRleA+VMNG4fUY63vPdgK+SMnRWBe4fneg3NGLxlVGEPBc56q2dancqU1AopKQc3WspGqdEvJCtFbrPhBsIj72aq8lEbtCtMueiOCcDlyuwsKTFSfA54pxGgUALRi0g+GIR4ELEHUnQYDhqxWyOSRPD7R20Pkoefz71MQx0R2W+iiJ/4hxWrOVimkOEmBtMAfztTnR8dUe0fZNtJf9swbXwB5g+yd2EOq7yqQfsHs/wCOId/uU/TGzR8XEe6fIKQ2tJ1IMQ7GRD/KVmnJi2r29uMfIrRbdfSVjH9lE+UrPuStvwH98fNUjOfaNPCFV1copNTqC5RdQBhnKY76G7tN9QsfaVrXKY76Ie031WSBJEigKMCkwjhACsBoLgCboJAJOQ3p1Hkw2NzbXh4vAXhka0TEJ1IfWN4ofQ4q2ixNcncBM2OFaEhPoIC530evEfS7vWit1gS+s9yqMo4Vx2q22M8GlXDOihdlTftLXLyQ5s1PBZDaktdtSgFBfcfFtVr18jDYsz0jhfrZu9lfJafZwT6KDpb9b3uVztJtJGH2P6VTNLB1w4n1V4txtJGH2P6VpB6OaZE6ZtpJyY3D5VFwABCZiR0RSnCqmNP20lpMfh/pCg4MEOgwyXEdGm7A6/AJz2jX0/YmJgNdme9TUvFvNw3KuzMnV9Qc9QGCsOjMiSQ07VjJI74N3tDiZlXU2ClVGsnSDdB8Ap3SUuLHNGFKDuGpVeBLkilbp24iizSvsud+CySEd2FSa544f/VoWjs/zjbusBZ1Z0seaDXRwRhQkVcDqLdYKuOhktFESr6d2vektPRElcdqi8wYeHgkmRQHAEgAVNTQADvTmtAoG1IBvEOcLpo0AkAE0rTHWtW6OWMeTouErPw4gPNvDqACorTx1qOnR0hxVWsCK7/VGMBNxsF7roOHSaMfFWqbHTCuM+SMvUYvxSSvtWd0o+phj9rC8gT7J9Yw6kd6YaVfVwR+1b5MenFnzBbDaA2oxx71sc37Duzx8XEJ2m0iMDx9k5QWuiK0qfSSmD+yieipPJQ3os7MQ+LlcNNXUs+ZP7N3sqnyUtpDaf2bj/MmjOfaNHQTIWqzf4IwtNm3yKKNOSHaCZ/6tD2+S4ig5I8/6Z2rz9nsiUu3y002YrNwtL5QpJsGSZDYKNa5oAVa0L0bgzhc2JFexwIoGtvVGsqULorYRwnltyTYMxEhw3FzWOoHEUJwGY4pkEB2HCkbGbV5w1DHZwUapWwviduAPqPdTLo0xfND6aBxoWjiKrtmTLy4NOIrgQlJiM0Z4kpzZkMc40nDcsGepGOyUtmAYLQWtvVoanVVPNFWvcS4s14FrhiNt0qftxjRL3qXhQVpQ0GSi9Gube8U26jRRVFVasv8tEqwHYM1Uras5rph0c3r7eg2lLtABUOG2hr3K3ll0NGYqO/WqSYb4fPGISREiEwg443SHEupqFFTbTRgoxcZN/RmOln1zeJ9Vb9Io/0Rg2Np5KoaTnr2cf6lZNJX/R2jgPRa4/ijgn2JcoMasKUGxh9Ao+UhUgsH4QfHFL6duwlx+A+gSEGYBhMI+63yFD6Jzejf0vyZ2HCqaYD1Vn0XaA8NGepVeBEu569anbDtFrHX8OjvAWUujvVWWG2LOBDscaYhVCJBArkfVWuYt4ODiGDEZk69qqcx8VRnr3rNlx62SFiyYc4ZArQrKguh3a5aiNR/us+seYF4HetGsyfDoYBTVE5etE6CcFXOUNtWQ2sBMQOLwG4kgNo7AbiCp+WiakyjRC+ZIaDeY4C7TOgFCDsKqW1Xk58T4z5eAaCWfUmO74+ZhwjXUQS4+V1TUyOmFI2fINhQw1o2k7yc1Hx/rBxW0Y8UkcPqMn5J8gmlZwg/vT5Mcn9nwRzLeBUfpVnA7b/kKlZH6lvZWpj+waTGB4/knCRlfh7ylkFIrvKC+lmzHYA8XBV7ksZ1Lf3Q8ypnlOiUsyPvDB/MFF8ljepH7tiaIl2i6foW/wAkBJcPBOkEi6Qz/QOHguJ6ggKR575VT1DO2FC8lEsHzLqvuENNMfizwUvysHqofa9lQbDtt0tED2gE44FICZ0idJ9cA2IJkRXitSWGjsTiqyCjzU0YkRzzm5xceJxSYKYkg4KeWXEpEG8EeITII7TikyounZIujkPcTqwqdQT2ULw6tK5EJKTjBwxzyITqWF00DyBqaaOA4ArD+HoRt7TLJZ8V5Ya1oakjPyURZ9pc3NNLDVrnAYbTs2qfskiIzpve6n2fhZlrDaVTGbaOdvAZdGGBt28AszTa2aPJWjfbdaQS0uaDvDdfeqPaVvumZwEi61kN4a2taZAk71ZNE4Qhhz4h6uCx8R51EAXnEnfks8kJsOi3gadFwod5qFcYt7OXLNL2kLpH/uGcR8yntJX9U0b2+ygLfP0mH/D8yldIovRYPxD1C0x/FHPk7C6cv6UAbGH2UZo/GqHQ9Y6TeBwI9PFOdMItYkPcwqvSk2YcVr9hx3g5jwVyVoMcuMrJ6etEwqAsrXXXBSTLPecblQbuR25IsaC2IzHEHHxR5SLEhgBsR1BSgNHZZZhY/R6Ku7RMwrNitAaYYGLRi7K8KhRE9azWOuuhuB3UdXGmAz1KVgRosTOO7Eg4UGIwGQS0Ky2MOAq7W44nxWOl2a+/+DCym1e2lQSca7PzV4sx9HNbuBPef7FQlmyIa8vOpSUjEN8uOv0GShsUmXKSdipyzndMqtyEbFqbaYW1zEq6667EixIbGUONb4cXDg1rj4LeHaOSfTNACh4g60cfdK6PW02Zgh4PSFA8bHfkc0R464cfddMjhexrpT8cDjF+UJ/LToDWspjdCYaUfWQP+70ancCQPRfUUoMO5Mn7JCW+HvKWSUv8PilUFop/Kw6llxeLPVNuTEUgf9cP3SvK66llxO3D9030FFJN/wC7Z6FNGc+y8kg69aMAqpCvAilcwrLCi6juRRSkLoLl4IJFnnXlZd0YY/EfRZoVo3K07GEO16LOSgQAjBFCMEAGCOCkwjtKQhzAmLhr4qXhTbHCuHBQT8lKQ7LHNsqaOc2/3E4eVPFRJHRhm1otUpbbGwqYA5LsnMGNHayG2884Ma3fmVVhZ4YKuf4LXOTPRsS0AzUUUe8dAHNjKZmus5rNQ5aRrkySStjTlFmxI2Y2VDgY007rCNUNlC4DdW6N+KxyFOFpr3qc0+0kM5OPeD0GUhs7Lcz3uJKqznLoSrSOO29smRMtiua99Q5pGOrDapK0AY10soaEEioyrqVZhRKNO+id2bMua7A9ydITH+kz+sb2FXnq2zE8ww6PaHHK7r7jqUbaui7mQ+eh9NlKubm6HvO1u9FAmOdHJ29DLT9ilOycvChUkM1UrLnuafXURQjdt7lZ4E8xw6JBWE1R6OCaar7LLZcv0ajWpqHJ0ptOtVqUtUMAFf7KVbbwOWpczOicvBLxWANoiS7xXgoh9pFxRIk/qrxUEJWW6QtCrsNWSoulmkX6ROG6awoA5tmwv/5Hjv6P8KZW3pWWNMKEem4ULh9hpzpvVfhRrow1LrwQfyZyepml7EaPobpeYEdpGLXNo5tc8fXYtTkrRhx4gfCiNiNJzaa68jsK8zy1pmGxzteNOOpSVjaXRJQQHQXkHGpzqa4hwOYXS1ZwpNHoHSb66D2Y39ClYE2LobroB5KiymmLZx0FzwIb2teDj0SXFpwrllkVdYMmRR2qg9FPQ7t6H8D4R3+qUScD4QlEFoo3LG79WO3xIfo5LaBgCWdXK7D9E15Zz+reMVno5OtDIRMo4DMiGPJNGc+yzw4TSKilDklHMqEjJwXNFHUpqonNUwGNx21BOaBBMVHnPlaf1kMbnLPleeVZ/wBIYNjT7KjKDY6CjBECMgQaqMCiBBzkgFoTS9zWDNzmt8TRWm3Rcdebkyjf4QKDyCpzXkEEGhGIOwqfg2nz7brj1pAbTU/HMbHUrghouLplg0csYxg6ZIvshubdZSt9+YB/CPcK96d6VXbML2dFzwIYGxxwPuo7kyljBhzEJ2QiNiMr914oRTcW+aTt6XhzEeJDey/ChBnQBIHOvzdgRk31VQjWkTlm5vZjhckiVedLND4ECA6LDc9pBaA0kOBLjSmIrt8FRk2qEtigKPCjFpqEkjsCQElI1c6rlcbLmy2mwYbcNip8nFpQKzSBrhVUjORB6UaP82TGhNpCccWj/jO78JOWxQUN9Gk68KLVIcEPaWuxaQWkaiCsttOXEOK+G114Mc5ocNdDRTJGmOdMnLMffhhwOIwdxH5jFSsvXWVU7FnebiUJ6LsDx1H/ADarBFndi5MkaZ6GJqUdkxEmQ0ZqDtK1yAcc9W1N40wcSTgMVERY191dWrgiGO3sMmXgtdisJxJqcylnxOikGIsR67Eec9hY8fADvQljUtBybimpNSlYbqJDJ6zrTPOijiACNa1XRjlAiwqMeS+Hlddq7LtXDELDQ7HBWGQtNwoA46lSIkvB6gsS3IUwwc27EDFpwcO7ZvCk1gNjWwW0IcQ4Ygg0I/JaVYGnYNGTHARB/WNXEd9EnHwEZ/TGfLSfoDN8ZvyuUtoEOo/8fKFC8tL/AKDD3xm/KVOaCDqP/PyhJCl8kWNx8Fyi69EvYJjZyqC5zo2LiBHmPlPiVmwNjfdU9S+lVtNmpgxGggUAxzUOVJqdQquLtEAGaVx5QAXIiQBUvJfXQ+2z5gkAl5E9dD/eQ/mCYGzSM6JdjnnK66u/WAoewLZhuDyYzBFfEe5zXEA50Ax3BE0nmKNu1wHSPdisviOqSdpJ8VblTFRe+Uqe6EKED8RdEPBvRb5k+CoS6Xk5kmmArqXEm7YJUdJRwUnXFGBSGPZR2KsVkxukqxAclZmbNygNAa13hMhqyetvS2jOagOxxDog9GfmqeEYrgSbspKjilpSdqMc8lFEINNFLVmkJOL0PJ6aqboOA8yk4YwTZLwoiaVEybbsXJwSEd+COXJu91SmSjgRgUVdQMMCnUCKQRQpoEdrqIAs0haRGWdKZq02PO1GfSGo6xuVAs+ZANSpuFaTcxq3HxqMlaZjJF7tSZM1LiCYnRa4PaD0rrhhTs+i0bQaKOYNHA0IyP4QFg36SK1pQ5kg0w2iisNk6QPh05t2OGFcXD34IasnpmwmdALganErv+pNpiCq7YGk8OZAa7q4mVD8Lj+E+xU46VO9Q0WmL/6gzY5BI/op3oJUOzzSLAbtKVbYTN6esql2NK4nOXk+sj6bB/lEeLEhjUV0WOz7qk4bE6hQgp5S8mi9Ph/yiHZYzfuhRWkUhzdwgUBDhhtGKuYAULpkRzDKZ3x8pV42+SMPV4cX4JcUk0U5Ggu6be031CKVy9Q12YrsPmi/aWzPQiH8LW97sPcqhOKtOlcwDBh7YhD+4Nw+ZVh0E3b2qtBtO8DWE2ARq6uBApAc1owSaOEwFmuwRIsSvcESq4SgAEoBcXUgOrlF1cQAKIBBBMBRz8EmgggDqC4uoACMEVdBQAs00TqBHO2mWWxM2lKsNE0SyXbAqAWkuA3nL2RIBuuoWg0OuuITGHEIyNE+hTRPxAHemSydkXit6G97NdLxIB2EGtQtP0N0wc8tgTDsXXRDijJ1cLj9hrkd6yOXtBgwJUtZ1pXSC01xBpsOohNpNUTtbPQv6IdqCp8HlUbdbehCtBWjqCtMcEFlwZfOJjDZgBHM6EEFwn1yYUz4XDatEEEUDmxJ9sKLti0jEZd3g+RQQWkErOL1OWTxtEOTgiOXEF1ngkzpFG+paPswIXi4V/JMo7eqhH96PB9fdBBNgNlwoIJAFRkEEwAuFBBAHQgggkB0D/Ajx4V1zm44FwxwOBpiNRQQTAIEEEEABBBBAAQQQQAEEEEAHBStVxBAjpepSXl6wwdq6gmiWEiWaTiE1LnwzrCCCYkPW6QPpmggglY6R//Z"/>
          <p:cNvSpPr>
            <a:spLocks noChangeAspect="1" noChangeArrowheads="1"/>
          </p:cNvSpPr>
          <p:nvPr/>
        </p:nvSpPr>
        <p:spPr bwMode="auto">
          <a:xfrm>
            <a:off x="215900" y="-6858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6154" name="Picture 10" descr="http://www.restauratoren.se/sites/default/files/imagecache/article-image-large/DSC_011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4" y="4002656"/>
            <a:ext cx="3600400" cy="2413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eimg.no.publicus.com/storyimage/SE/20110925/ARTIKLER/709289873/AR/0/AR-709289873.jpg&amp;MaxW=630&amp;MaxH=420&amp;Q=100&amp;Bord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81" y="1929512"/>
            <a:ext cx="2808312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orebrotown.com/images/18.4aac857127c13f212980001912/Genrebild_hote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06" y="3984982"/>
            <a:ext cx="3763176" cy="2449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ed 9"/>
          <p:cNvSpPr/>
          <p:nvPr/>
        </p:nvSpPr>
        <p:spPr>
          <a:xfrm rot="16200000">
            <a:off x="7793726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528880" y="1506056"/>
            <a:ext cx="3946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är arbetsledare för hotellbiträden.</a:t>
            </a: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1975914" y="-11875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8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243668" y="335678"/>
            <a:ext cx="47612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AUDIONOM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170" name="Picture 2" descr="http://www.saco.se/Global/Scaled/580x290x1/Global-Bilder-Utbildning-Karri%C3%A4r-Yrken-audionom_srat-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551317"/>
            <a:ext cx="4320480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kane.se/upload/Webbplatser/USIL/Bilder/JobbFramtid/yrke_audiono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12976"/>
            <a:ext cx="1944216" cy="2916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verigesradio.se/diverse/appdata/isidor/images/news_images/101/2189318_520_2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49" y="2118347"/>
            <a:ext cx="3985100" cy="223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178659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96414" y="1443674"/>
            <a:ext cx="8778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utreder människor som har besvär med sin hörsel. </a:t>
            </a:r>
          </a:p>
          <a:p>
            <a:r>
              <a:rPr lang="sv-SE" b="1" dirty="0" smtClean="0"/>
              <a:t>Jag provar ut hjälpmedel och gör hörselträning.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1577061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4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918214" y="242014"/>
            <a:ext cx="32159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DIETIST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8194" name="Picture 2" descr="http://www.direktpress.se/Global/V%C3%A4ster%C3%A5stidning/Artiklar/2010/1034/Jonn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" y="1556792"/>
            <a:ext cx="3878063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liv.se/sidkat/12056/Dietis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76" y="3573016"/>
            <a:ext cx="4964585" cy="3063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ed 4"/>
          <p:cNvSpPr/>
          <p:nvPr/>
        </p:nvSpPr>
        <p:spPr>
          <a:xfrm rot="16200000">
            <a:off x="7793726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141454" y="1857598"/>
            <a:ext cx="4902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med patienter där målet är att han/hon ska få i sig rätt mängd näring </a:t>
            </a:r>
          </a:p>
          <a:p>
            <a:r>
              <a:rPr lang="sv-SE" b="1" dirty="0" smtClean="0"/>
              <a:t>för att må bra.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1942845" y="3540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968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837212" y="232772"/>
            <a:ext cx="74590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ARBETSTERAPEUT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46" name="Picture 6" descr="http://www.saco.se/Global/Bilder/Utbildning-Karri%c3%a4r/intervjuer%20och%20arbetsdag/arbetsterapeutfilm28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3" y="1615791"/>
            <a:ext cx="3166842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lerum.se/ImageVault/Images/id_1486/conversionFormat_0/scope_4/ImageVaultHandler.asp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20" y="2780928"/>
            <a:ext cx="4439189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akademiskabarnsjukhuset.se/PageFiles/80/Startbild%20arbetsterapi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3"/>
            <a:ext cx="4035461" cy="2679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6200000">
            <a:off x="7914750" y="586519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4088033" y="1605040"/>
            <a:ext cx="4881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tränar människor att komma tillbaka efter sjukdom eller skada men även människor med medfödda funktionsnedsättningar.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29758" y="-11374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9086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422994" y="266668"/>
            <a:ext cx="39998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GEOGRAF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6" name="Picture 4" descr="http://www.science.su.se/polopoly_fs/1.59190!/image/image.jpg_gen/derivatives/article_505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9" y="4534362"/>
            <a:ext cx="2640021" cy="190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eografi.aau.dk/grafik/geogra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88" y="1625678"/>
            <a:ext cx="3810000" cy="255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arkinova.se/Portals/8/Bilder/Samhallsbyggnad-we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5104"/>
            <a:ext cx="2808312" cy="2246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karlskoga.se/images/18.53026ab91304640013a800011346/enritar_torget_38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9" y="3226886"/>
            <a:ext cx="2412020" cy="3384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ed 6"/>
          <p:cNvSpPr/>
          <p:nvPr/>
        </p:nvSpPr>
        <p:spPr>
          <a:xfrm rot="16200000">
            <a:off x="7793726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441042" y="16983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studerar jordytan och hur människan</a:t>
            </a:r>
          </a:p>
          <a:p>
            <a:r>
              <a:rPr lang="sv-SE" b="1" dirty="0" smtClean="0"/>
              <a:t>använder den. Jag arbetar med miljövård </a:t>
            </a:r>
          </a:p>
          <a:p>
            <a:r>
              <a:rPr lang="sv-SE" b="1" dirty="0" smtClean="0"/>
              <a:t>och samhällsplanering.</a:t>
            </a:r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1577061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3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5079" objId="9"/>
        <p14:stopEvt time="12441" objId="9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205256" y="296144"/>
            <a:ext cx="64199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CNC-OPERATÖR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2290" name="Picture 2" descr="http://www.fsglass.se/Portals/0/Bilder/Foretaget/Produktion/CNC_oper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43822" cy="2510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lipmaskin för stora gla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21088"/>
            <a:ext cx="6325406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kalix.se/bc2aca88-086c-4f95-a752-8b7c3bc369b1.fodoc?sizeid=MzYwXzQ4MF9KUEVHX1RydWU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9490"/>
            <a:ext cx="3347211" cy="2510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178659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3139367" y="1556792"/>
            <a:ext cx="2296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Jag beräknar </a:t>
            </a:r>
          </a:p>
          <a:p>
            <a:r>
              <a:rPr lang="sv-SE" b="1" dirty="0" smtClean="0"/>
              <a:t>inställningar</a:t>
            </a:r>
          </a:p>
          <a:p>
            <a:r>
              <a:rPr lang="sv-SE" b="1" dirty="0"/>
              <a:t>p</a:t>
            </a:r>
            <a:r>
              <a:rPr lang="sv-SE" b="1" dirty="0" smtClean="0"/>
              <a:t>å maskiner för att få </a:t>
            </a:r>
          </a:p>
          <a:p>
            <a:r>
              <a:rPr lang="sv-SE" b="1" dirty="0" smtClean="0"/>
              <a:t>ett bra resultat vid </a:t>
            </a:r>
          </a:p>
          <a:p>
            <a:r>
              <a:rPr lang="sv-SE" b="1" dirty="0" smtClean="0"/>
              <a:t>tillverkning av </a:t>
            </a:r>
          </a:p>
          <a:p>
            <a:r>
              <a:rPr lang="sv-SE" b="1" dirty="0" smtClean="0"/>
              <a:t>produkter.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467544" y="-1320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5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9802" objId="8"/>
        <p14:stopEvt time="14558" objId="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562075" y="224694"/>
            <a:ext cx="39511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GARVARE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3316" name="Picture 4" descr="http://4.bp.blogspot.com/_ZXFw0mXmf2E/SegoGQXcJHI/AAAAAAAAAPA/mMdrLACvebg/s200/Lotta+Rahm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1619849"/>
            <a:ext cx="2106367" cy="2808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>
            <a:off x="8159546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396464" y="1844824"/>
            <a:ext cx="4919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behandlar olika typer av skinn så att de kan användas till exempel kläder och möbler.</a:t>
            </a:r>
            <a:endParaRPr lang="sv-SE" dirty="0"/>
          </a:p>
        </p:txBody>
      </p:sp>
      <p:pic>
        <p:nvPicPr>
          <p:cNvPr id="1032" name="Picture 8" descr="http://www.tranas-skinn.se/Filer/fargning/sortera_packa.jpg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9589"/>
            <a:ext cx="3001516" cy="3001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ranas-skinn.se/Filer/94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621" y="4293096"/>
            <a:ext cx="3375244" cy="22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/>
          <p:cNvSpPr/>
          <p:nvPr/>
        </p:nvSpPr>
        <p:spPr>
          <a:xfrm>
            <a:off x="1473638" y="185430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6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  <p:extLst mod="1">
    <p:ext uri="{E180D4A7-C9FB-4DFB-919C-405C955672EB}">
      <p14:showEvtLst xmlns:p14="http://schemas.microsoft.com/office/powerpoint/2010/main">
        <p14:playEvt time="6506" objId="8"/>
        <p14:stopEvt time="10698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t2.gstatic.com/images?q=tbn:ANd9GcQeVQxhiflSNSYNeJle_tnp0jR0Qm4i7bHTa1bz-1xyKQi1YMWf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69" y="832222"/>
            <a:ext cx="2060934" cy="2596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2506481" y="190532"/>
            <a:ext cx="42338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CROUPIER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QSERQUExQVFBQVFxcXFxcYFxcYFxoVFxoYFxcXFxcaHCYeGBojGhoXHy8gJCcpLCwsFx8xNTAqNSYrLCkBCQoKDgwOGg8PGiokHyUqLCwsNCwtKSkpLCwsLCksLCwvLC8qLCopLCwsLCwsLCksKSwpLCkpLCwsLCksKSkpKf/AABEIAMIBAwMBIgACEQEDEQH/xAAcAAABBQEBAQAAAAAAAAAAAAADAAIEBQYBBwj/xABEEAACAQIEAwYEAggDCAEFAAABAhEAAwQSITEFQVEGImFxgZETMqGxB8EUI0JSYtHh8BVygiQzQ1OSssLxFxYlNHPS/8QAGwEAAgMBAQEAAAAAAAAAAAAAAgMAAQQFBgf/xAAyEQACAgEDAQUHAwQDAAAAAAAAAQIDERIhMQQTIkFhgQUUMlFxkdGhscEzQuHwUlPx/9oADAMBAAIRAxEAPwD123iLbRluIdNwy7+hqRatyNTr4V8mWsUo/wCI4/0z/wCVS8PxW8stbuuAOYYr9Jrmdm/FJm3ss8M+osZgAV0YjfpGsjp415F+JnAkRVDNFsv8yiSDBMZSRz8azWD7UX1UFca5PNSWjXxO9ScRxI32/X4h2t8gRm7wgfLEDQkVk70Z5gkl5Zy/0NtVEtOHujC3sGUbusrakDY+UjUV2/wu4BLFRPUgHTcCfyqxxVgOwyxGbQZtIOxC8hzp+JwsRNxCP4VH1JIrarHsB2HOxCtqwkMDcgSCIIgDfMOnnRMK3eD5goEMCdRK6xlZoInrv9KkrdtIRLMxgyJGX2kile4nZUkKisJ3ExHhop9xV4nnaJfZx8ZGuu4JhbF+4bVskE22sKil2PzByMuRcpPygeWted8YxateJTVRAHQ9eZ+9W1/tQ8BUhQBGmk/n6+FUd5QxJiCfGnRTcstY+W4mxpR0xeRn+JMPlCr5ChPi3OmY+9P/AESdppw4c3IH2pmxnUZMiE0gdNqsF4HdP7Botrs9cO8L5kfzohq6a2XEX9ipq7v8aNyMwVoAAlV0A8QBTl7Oaa3Fnw15eHpU7CdlC0ZVut/ltsenhS5SrW8mvXBor6bqIcbeqIVnigA7xBE5TbUfskGWB2kGI8TPKonEr5aVdcjqQCuUKIAgyN80x561djhhLi2FlmMAQAZY5RvseVXVnsModc6zLAG2ol9SARmE7eXI0mV9cXyG42Ti05HnOSkGivYcb+D1ozk+OhzLoMtwZDILASDqfYDnWWH4UYuSD8NSJIzFxIEk6hCBsedKr9odPZxJGR9PNcb/AEMNSit1/wDFOInS5YI5EPM7AaGDrM+QM1CxPYR7X+8LDmItEyvWcwHp4073up7Jle7z+RkgKNhbGZgsxOm+lXl7s9bWf1jkgSRkURt1fxFTuEcLSxcZ7ln4oVT3bkhQ3dMwkk6EeGtXLqI4yk3/AL5kjViXeKy3wGR86iOp5/yo9vgqj/je07+laXCcfZFLLhsPDFnlgxMFsoGu4Gw9t6nN2uxIAyrYWZ1FrSQQsTm31rJLq7uI1L1l/wCnRg+nivh/cyo4EGMn4rnbS2x/LWpOH7JknTD32/0x96nYzt/igsi8g7xAAVRoNzqD1qpv9vsZ/wA9tegX8hVq7rJcRgvVv+CO+hcQX2/yXNnsXe0jCPp+8yj86lL2GxEf/j2183FZI9sMW+hv3TP8ZAojYu6yXGa9dMFAJcx3s0/aq1dc3jXBej/IUesX9sV9kX/EuyN62q5/0dczquh5sYBJjapidlsvz4zDr5R+Zrz/ABJIYguW0HORqAd6juk9aJ19U9ndv5JAe+yTbR6X/geH58RSf9P865Xmqoev1/rSpfu9/wD3y+y/Bfv9n+s0+JwmFa2ty1Khe62YgmWEDMw8R0H3rLYlu8YMjwmPrTVLHaTHrUvDcCv3BmW0xXrsPQmJro7Lds52XLhB+GcMuXFLKQBJGpjYTUt+DX/31P8Aq6R+Zitz2Q4Y1rCW/wBYbbObjFRdK5SrRLLtsNfAg0/jGIvW3GS45Dbq3ey/sjv5RmE8x5HUVgl1VjscYxT9X+DpUU1yilvn6nnlzBYhYObUHQho1kiRFPtdn7zcxr61oOL4+78ItnDNnRoKWpGp10mYIA9dRVLd7bYsz/tDKAdlAXT/AEgU2Nlz+FR+7/AqyNNcsS1P1D2+xt2Ro5kwIQ7+E71Y2/w/eJZWH+YovvJFZq7xTEXmA+LeuGAYLFjOk6AnSrvgl8W0ui8HDXLapbMNOb4q5xIOxUOPSKqTv8ZRXo3/ACgFbQuIfcnN2QtqJa5YEdb6k+yzRsJwXCQScRY0EnKtxjHmYk+FQ7nYa/dJud2zamPiXTkTNMRzOrac/apvBPw+u3lvA3UtumZcr5lDMIIXOQAs7wYMCYinQ6a2cU5WYz8lFfvkr3zHwxivQ61/AWzDXbrHotgD/vNQsR2lwIIy28S4B1lkSRB/dGm49qr+J9nb+DvG3iFCNlzDM4ClTpIIPe2OgO4rNXTQS6RqWJTk/X8YB9/ta2Zu8J2lw9xgqYNBM63b1xhoCdYj2qUe0OQKUs4VcxIEWwSIg6l2056x061Qdn+GC58OV0dgpIAjbr1MEdKvH7KWZmco21Fo6+S3J08uXtgnVSpYln1y/wCR8LLLIt6iNiu2WKIMOiiIhUtLuDPiaz1ztpjYA/SbgGwho0GnKtThuG4TJdLnZBkMAD4kTlBBM6dedYO4wCoQxzAklSvdEEZYPOeenKtVNFPhBfYxWWzT5JacRdxLMZ1M67+Y5n860eF4sWRdL5UIqg5QFDqJnMZG41PQVnLd8uMzasxJJgDUmToNB6Vc4HiCJbCkme9sOoYfnTpQi3wFBs3Q/EvFLp8G3dGUAm2ZgDMAZDtz1/08pqSPxcZTF3DXFg8j1YmNV2yELvynnWFwXGlQmVYyAJ0G2bqdd6l2u01rKFLNAncKTr1hq5VtEXJrsk15G6rpaJRWbMPzN9g/xPwDCLqupiDmVTz/AL+3IVme2faC3fW2uEUfDDSxkAFsqwCNpkHx7tVKcasSF+IY1BJVtDG50I/91y1xO2bt5VuBg6qRls5icgLGBIiNZPryoOn6auNmpVtP1wBdR2azGzKIFvC3cuY5EDEDMXCTsQJMGI8aJdw151eHQhQ5MMScpC5yJJkREnWjXe1iFCoYwUVMoGUHLlIYgGCZXeJ1iakDtel4kANLF2aH3Ust1h3yVX5OmvQ10lrxvEz6YN8mfPA3ZSfiHYGBJ7pICmcugJIHjU27wa/cCh7jOQoVQwJ7gJUZSRDKDI08afe7VIBC5oyIgJP7KOXA00Opin2+09vKujtlhQCO4qBi+TRZ1J3Jom5+CAUYZKXHcFKANoQSQCIgld+VRThe4D/EenQRVnxDjSuoSdFJI56tqdaAmFNxFZJKqze8D+VGpNJagowWXgMgVUQNB8NNB5yACT12ifCqPF8VY5lXRCwPjKzGvIampX6KZObugE7giR4Gq1cKdJ57U2uCXeYNspYSSwOONJgGDHgAT5kCT61JVARNL9HSNtfOnI0kKoJJ0AAk+gopeQtJ+J1IAjLPjlB+tdqSuAxEaIY8U1+1cpWfNfcb2cvk/sWWJwjW8QM6JZzqHVFkquYmAQenQ+FW2PS4FBBZht0E+FB4hgc6CCTlAABJMKP3Z1GnKo2Eu5TlknoT0/LnSbMSllG2uKSaXAbhnFHsXgCz5HKyFcpLA6GRzGvvVjjsBYvhjduX7UZTJufEWOehkgiW0/i85tOCdiv0kZn02MmYTTSBIzORBiYUamZAqFxmzhsJdKsC/wCrju5YzQRnI5HbTbfrFJlc4zWnn6FrCz8irxPBLfwm+FcD6JmdiUKywGYpkllg6wSRWZ4rwhbIbvFnzEGB3IkjMrftAkVJ/wAWczEANEwABp1jf86kJi0YAOA3Xu/39K1VqUefmY5KDbwU/D8LcYgAHRSQJI0kTBrXWbOGRRmN74yrmtZrqfDNxWBAKlQwWNNDy5cqp7CzNslTyg6exqFxPD5mnJAOoMUx957i9KSwb9e12a2MMVDW3KyVkMoBJNu3rMEgak79aeOO4yxh7902FNi8VJLSdcwTOwkCGygba+lYbiSXEw9q6rQjM6jK0HMmU6gGdiD7VprPFQ/CTmv4b4pXIV7xxGRWJCEHuhTJObqw1nSssoacOPGceIxOCjoSK3tpxfE37eHfFIpXK62WAy91SFbaJ1UakczVBguEfFtPe+GSlogOVaD3vlgEHaJPhWturaxOEsj49g3VZgLShviC0zahjGRVBlp10PpT8RhbOGwmItWLilrqnMwRgSBH6sHN8uhOv9KfK+Tjh8gxpS44Krs/2jTDIIZluW1L25AZTdLFQDlAYr8Mzq2ja0DifatmS6shhc1JPxBGn7AJ07wnWazthSXUGYGnTQk/nNSMVhv1cgGZ59Kp1QUsgxk9LwAxl9YXJof2tW9tTry5VHuXyY0H9kU/IIEDUj6+FMvWypHWtCSAk87l/wBneAXLpkKYIOnKK9G4T2DVbc3IzHWN48K72Lcfo9qIkos+cVp2JKwN6xzcpM6tVcIJGS4l2btW9YJB+hrG8W4KBczZREMOkkxBOo5Tv4aV6Vi0LSDoRVZhOFJcZvioGImFOq8+8R6R61cJNb+JVlSk8eB5RjsDly6xOgI2NRsUzEwo2MSAB9R4VsG7Pm7j7mGttlAzt8uY5AAYQc31AG3UnSudouxz4Ow13OQS+VluKFNwOoOa2f2gCSCp6E7U1XRUlFtZObbFptIwjIev1qWmM/VZI72aZ0iIiIjrzo+Etp+sNxVIyHKNR3pERl5xO+mlCxrI1xjbQIhiEEkLPKTqdetPynsBFuG6fOxDK6x+dXHAO0TYYMveKMDIBA1MayQelRMPbBIzZBEzy5CIjc05rKHbKfVv5VUlGS0yJFNd5MBfvF2zNEmORG2g202q27PX1S5aJE5S5jbcRzqsIA6f9Rob3Nv5mr052CjPs5avE03bHtIt/wCGLdlbEIZyMDnMxmaNjpWeNyQKi0bDkAgvJSdcpAb0mqhUoRwgZWucm2HS7GsAxQMFfAfOSQZ0jcTTWMzEwSYE6x40l+UrA1IMwJEToD01+lE47A6jQXeNoxn4jrt3VGggRpLUqy5BpUj3eA7t5Ho4unIQCJjnpWc/xZM0ZXnYar82gk6aiu//AFYu3wj6t/SofBx8a+gA3cT5TrQdnjLaHwvfwrxPVeIdqDhMPbt2+85GsnSd2Y9ZY/WvNMfimu3Gd93MmKve0uKY4sAqYW2sDmZnXwnU+QqEbirHdAOp3nruaGipKOvxYN1ne0rwK62qkr3Tsc39PSmvaEmNQD9OtS0fNOkk7keX8pqws4EBATrpOm8SZH/b71owJTbM6WIotq+x7s+nKrS9w7NrzmI+v00+lWvB+ANbYXQNRrBE8zp5mPrVYCjlsymOvMiqskKC2nJWIAJA5EgD2FWfDsQ1zB3kUqLK3ELKWQMWIOUquXMYynXNAnbU1L/EvhuW7bKJAuJmIH7wP8j9Ky3DuGu7ADQnmdABzYkbAVMJxyDJYnhGk4AAtq43MnKD4AA/n9qdcvaHz+1MchAtsEQOZI16sfP7RUTH45VQwQTGgGpqKPiXKRW4sBLr5QYDGAwGwOm3hFE4jibVy8Ws2zaQgQhbNBgA6wJlpO1VXxtKv+yvDwzfFuCQphRyJ6ny/varksLIuL1PBWYjBOIhWy7TG/8AIU3G24RBzEifDevSHtpdUhlBEb8/Q1hcfYAlWElTuOn/AKoYTzyhs4JLZmo/D7joS38N5MGV1Hy89zoBW5u33uIDaaBvA5xyLD30rwi3fyXAymcpBE+HLyr1jgvam2cMpUMSzEBQdjAkE8v61LItbod09il3ZM0+DsFUzN8x3iY8hOvrUB3CMCRod/Ki4XiLE5WRgIn+5pYqyXZEQSzEADqSdKTp3NevALhHArP6bhr7NdV8U15AyPlyvbGaPlkoywNxBXmDpr+J/hphcS4fENfvEfKHvNlA6KqwB+dVrYILxLhmGXvNhkv37pGwzrA92+hFbx61KtLdnIts1TbRkrf4U8NXbCof8zOfu1R8d+EWAdSFs/CJjvW2YGQZGhJXfwrYk04bVegDW0fO/bX8MruDUlF+Nb3+IB3l8HA2Hjt5ViLdm4iZohSd/Ikb9Jn2r65vWg3868v/ABH/AA9t3LTXrSFLiAkqk5WUakhNgRqSBEyTVPK2GZ1brk8VtC5dMKpY/wAIJP0qOwq04ZxNbKHukuTI/d20J56HlHqKrGp0REmbDgf4e/HtJdN0gOAYVJ331zcjptWU4pg/hXbls/sOy+xinLxG7lCfEuBBsudso5mFmKfY4YzmTt1HOqzjkJR1cENNqPduL8NQB3wTJ6g7VMucKXZSZjb+xValskgDmQKFNS3DcXDYthnIBWyCMq6gHXQa70qGLBXSW08SKVKwh2ggY+0A5jY6+9af8O+E3Hvk5GCm20OQQoMj9qI3q67Jdhbl8i5KCyD3mZWExuE6/atXxziKYVBbto0c2EankDER6Vkuubhoisj6qkpansZPtPbjEtrmIVBMeAEakztWfvA5tdal4rEMzlm58zQmw8kHl9zWilYgkIt+NllwnCKQZiTIE+7R47D1q1scPhikSWYBeeswB/2mf4aruHPk2E6fUyD969D7H8FDB7zCWgrbnYdWA66ATRsKCRTY7sa1hRctsHIPfBEAaTK7mBtrO81Y8BtqxZmXNA5QR0mND9K2NpQwZTEEExHIyDPXlVNwzg3wUZdNeY+tLk9h6S1Hm/4r37dw2VXVlzToRAMQIIrG4Bvhd3OEzjvneFGoWP3v5itb+JGDuWst1YysDaaAO6wnf/Ms6+HlXnDUyKzEy2PTNtok8VvKzDIICiPmzE6k5idp1jQAaDzqLZvFTIJHLTpTSaVsa03GFgQ3l5H3MzQTrWy4GkWEHhPuTWWddB5VYcAx2V8rHumdzEHeaFrKJCWGa/DYsKIJA1jUgVlOK3CLrhAZk+5+9SuM2/2xsY1HI8j/AH0qn4hfPxCyyQwXrEwJoIx3yOnPYijDMSZEGdf/AFW0/C/svcxmKa2HKWkQvcIAM/sqqzoGJO/QGsoMe57xOu39zX0b+GXA/wBGwFtj/vbyrduHn3hKr5BSPUnrRvLErbdFRguzN+27KVzAf8QkBI/eJOo8RuIpXuIWuH3bju637yISttMxys3dU3DEIusbk67Vs+N8DXFWjaZmUHWVjWJEMOamdRp51X8I7F27RDXSLzZQsFQtsazmFvUZp5mapQGTvlJYZS9hMRebEXbrYdna+V+JfIyBQBAVQzmV0BhfsBXoFw7Gm22EkAgkaHXaRIB6aGfWnPqDTUsIz53BxHlTuVDVq7NQtnIoN+1IomfWnMaj3LTwfPH4o9hzg75vW1/2e6ZEbI51KeAO49RyrCE19X8W4ZbxNl7VxcyOpBH2joQdQeor5m7U9nHwWJew+sGVb95D8rfz8QatMkvmiB8EC0H5livpFWeAV3LKCAEH98/CoqR8K0DsXc/arzhNpFUupkmS3hE6UuTDhkgYHAM2ZjnEeesz4UGzwMNqDz5mtAnaOVJAUZYGrdfGKr8FLtmBEAmffw9Pegyw8ZAHs+p1JM+lKrbPSqtTC0oteE9r8jZZK2jvGuvIgVE7Q9oEvKVtsyRozRBbx37o8KA91OU/351FvXFOw99azQhnCQtdbOcu9HP0K65hrzQVYGOoWT9a0fAey+IZZdQRoREHfWqcL4D2rUcI7bXLMBraOvhKmPPUfStPZ2JGhTrlysF9wbsWcwLjTxjX2mvQ8DZVECqAANKoezfaSxihFtsrga220aOo/eHiPpWgCwKXvnct48AV4KpJG5qHcruJvyaq+JcTFtGJ5An2qPcNPB5d+LHFmF8WFb9WAHZf4zIBJ8uXjXnl67NWvHcY2IxF24+hc5o6AjQegqqu2oPWnxSRknJyeQNGwx1NMuW4g9afh9/OifAtbMkE+G1dwxAaSRRLNskgDnT14cWS48iLeWfHMwUR7zQakRxecolrcDCJn1pww8jKIB5E8j51HwHDg7J3om6tsxpAYgTPqfapElSR0JHsSKp+QyLfiiLgeEPdxNuwe6124ia/xkLm8RrNfVmCUKqquyAKB0AED6V859l7ubiGEVv+fajr8wn0ivonC6AT5T+Ro478gSSXBOWulaaDzp5amIUxwFMBgxUZb+uZT3WBgc8w0nX2jai2mJRSZkbzv4zUyQ4RFcL127TFXxqBDXHMUhcB0OnnT8gNJcPFUQblrzv8ZOzIvYT46j9Zh9Z62j8w9NG9DXolx4rIdv8AHi3gcSx2a2yDozOMqhRzOs6cgagSPGOFcAS9aQ3MVZw5UuMlwwx11O+06ehqy/8Ap8W7LtZv28QYnuctCOutYS7aYHUEeYIp9niNxCYYGd8yq+20ZgYoGs8BRljlFvhcNcu3lRPhm4xgL1MTrOlT73B8bYnPYKrtngBT5GYJrLY/iD3GBYiQI0EAc4jb2ptrFvsSSNdOW3Sq0MLtTXs8GCxnwiuVWpiVUQ1piRoe/l+mUx70qTiXmXrR3A8QuPJ/Z66yfLWpVtzXLKAAAaAaUVVrXCCjwgcDkWjBJri0RRTCBMNdZGDISrKZDDQgjxr0zst28F8C1fhb0QrbLc//AJbw2PLpXmgp/j09D50E4KQSlg3XafthawklzJPyqNWPp08a884v24uYpsltSikGZImPE8h4VH4xwr47tcZ2Nxt2JzD25DyovY7gbHEKkS3z+iCR9YpTr0LLLy5SwRk7G37gL5LvWcsCPDNqaoeI8PNs67TE7ajcEcjX0dwjBo1tJBk7knnMH1msj+JXYkXLb3bQ7yEFhzZQDPmQPp6UiNzz3kOsoSXde54mzaUrehqybhxHL7fma5b4eadqRje3IzAmCW/dBP5CpuDP+zYjxNkb/wATn8qZawuUHvRP2+tSsLhTlZApKsVLQuhKzEnl8xoGTtYrbIzhDAOsmAXQkzsFYSfDQnXw8KJi8OFuMAwYSSCNRBM71OwnD7ZVpDTBjb6+H86i3MLAkBgvlp9KFPLDc4pbh+x4/wDuuD//AH2v+4V9HWpDbaH6HrXzz2OwoPEcI0/Lft9P3hX0TbJ00+lOQOU90HK063ckTSNADZTqdD96YLCWFYKA7AsJkqMoOvTWhYvi9u2crHU7xrGnPmOnrVFxHtSGYLbOg+c/K2h2B5e01AF9WJYADwEwPekztx8Jqq6Zy3lsaK52hsgalj4BGn7RVhhCHVWHysJHL3rDX8aBtWr4LjCbFuFuN3d2EeoJ0y9I5VK7HLknUUxrS0lm6gCdoqLcxfTX3oZuuZmB4H+lDNnxpxmSAX8UdSeXhp7c6+e+2Xa69jrxNwlUtswtoO7lE7sJPfiJPhppXuHarjFvBYdr7wxGiL+85nKo+56AGvnK7cLMzHdmLHzbU/WqLlstjn6XcAj4jR0JkfWo11i2pAPpFFYVyh0oX2kvmRSnga5kHj7VKpVCawf6a/8AzD7mlT/h+VKphBdoXi1JtigoKkJT0NHrRloa0+iKCLRIpimnzNWQ6Y6VL4PxP9HvLcAmAR/pbePHaogFOy0LimsMJSaeUeqdmeIretvlYMBeIB/z5bmv/XHpV7dsAmCJlo91rynsLiGTGoBcyWnJNxSQFLKhyETsZjY8q3/E+0qWnVWmcjXNp1bRAY6ifasE69LwaJWrGpvB4/iey+W9cUv3VdgI1JAJA8Bp50e3wK2ORbzJ+wirhlkknckn1OtIWqajyV3UylJvOxAtcPVdlUeQH3ov6PU63YkgDc+lSk4Q5aAVJgmAwO3kemtU2lyxMXOfCyVCYeNtP7n70jhzv9avcPwf9bbRzo65pHSYG40kz7VcG1hlkZQGQjQyXncRzNJdsV8O51um9nX3x1SeF5ld2E7A3HvDFYkBbakNZtiA5YN3XcgTlgZgJ1zDlv6mDFZ7s5xwNnRiTliJljruDE+H1q8vXhEjnT4PKydJ19l3QrsIrE/iBxBslgWWOcXRcXJDEm2DIYblSGIIGp16VJ4/2qS0CqnPd5KOR/i6CvNsXh7jMbl12JO5ZtOfXYanSmaZNbGOzrKqZYe7NwL1vGZXELcUZWRx9/EE+oPlTLeBvs0C2dP4rar66z7xWA/xJUYN8Vyw2Kkk+nh4Vb//ACJiYUW8ObhH7TI6z7RHoBVSrj8x3TdbZLbS0vM9E4b2SAIe+QxGoQfKPM7t9vOtEHrzTC/iLiNmwTkQO8rBT7MIPvTX/FZUcq9q6kROaOfiJFXFKPA2c3PeR6TdSday3avtxYwKjOc9xvltrGY+JP7K+PtNYziv4nYi6CMKLK+JcM//AEkAD1mvPOJ2cQ7tcvK7Oxkse8T6jTapqREib2t7YXcfcDXAEVRCW1nKs7nXdjpJ8BtWdIokU01ZARNNmnGmkUIhnKZbuEzrzp5pAVRE8IRNcpE0qso0SCiqaEtEU1oNOQy0QGgA04NVkDino1AzUVGqEJANEAoAp6vVkO3Fq2wJBReUACOkaVVZxT8PiMjA6+I6ilzjkzdXS7a8J7ouwlOy1xLywO8NdtRRgtL0nl5ZXI1LBOwJ8gTUpMDdkjUEDUE7Dx6Dz0oVq4ymVJU+BijniT75jI1mWH2IqpRl4YDrlX/dn0GG29u5bNwwuwOYRl/hMxAaNutT7Z/SbwsqodUg3bhglVO1tWE95t+oHmKp8f2mkMJDlt4kgHqBMA+QpnZjtf8Aogy/CVlLFmMkOWbdidifQVndcms438j1Xs6yUYad8eGeT03D8JVEAQBABoFAArI9o795Pme5lGkKYA8DArZ8L4pbxFoXLZlTy5gjcN0Iqr45kziTqwiOvLbmI5eFVF6HkZ1UXdU1nHj8jFWFVhKkGd+ZnxPWouO4UGYNqCJgjXfqDINXmM7PSC9lisc9cvPdZzL5ajyqBdZ7fzoxX/mDLl8Of99K1KcZnlHG2iWYAkvBVy/BtNAHeGZXnrqSuvkKiY/jDgSts2xHSR4AvmIFWNu6p0EEnqO96cx6flR8Fwt7rFUWCAd9ieQ5keJ+mlKnGEd2sHSo9odRJqG0n57P8EPh/GLN66qM+QFZZioUAwNBMjedZqLi+IWyxWFuIJlpEQDBOXnprBq3v9isQymUt/5WZQ0bT3eUxuedVB7K3LDKxtmy6GQYGQsDIiIB/wDdLdalwzsw9qOmPfrw/njKB4/glh2CvbEqdYCiBAI+UjQ6Ry8tap7/AA9LZJS5eQclDAoIzCRmJnZTHiRpGtvi+HMSpVLagNmYAvJnkASAB4b+NHXiq2bmdcMFhSultVSZGpzG4xO+s/epGtw+Y99dV1fLT+mF/kzKYO69tmcWrscmTKWEE919idOlQsbwy2jBLtm5aY8kYPB00K6kHUaRWmu8XRmV1ZFgglURz3xJklgBOp2/KrZL6QveADCRrGkn2pVlrh4Grpulhdnvacev7nnD8CtsYS+oO2W4pQz0/sUC92YxA2TOOqEN9N/pXpV7hFpmLNbRmIGrKCY8zVWeydlcxU3EJkiHgL5DaB4zQLqhtvspx3Uk/wBPyecX8MyGHVlPRgQfrQgNa299rtpcjYhbj8rQtlz6zoPWla4UlxZvWLat/BKGPHLAB960Rsk/DJxrVVVtOST8/wDH4MQaVbFuymH63R4ZlP8A40qPtPJiddX/ADj9ytSiChJRRWw0BFpEU0GKIrTVkOBqIjUxhXAahCSHp4NR1NEU1ZMhw4rvxRQxTwahZ0VfYTiVkqihmDBYbNAEgfsnpvvVADrTAupPgPzoJRyBZVC2LjJJ/wAeaNJiOL21Ghznov8APaqTGY9rp17oGw/vehimsYqYM1HQ00vK3fmNAp2emvvRcHhxcuqhJAZoJAkgbkgVDZKaim2azsLxs2UvCJzMsTMAgGToD1HtVg+Iz3CbjM6kgz06gDTTp61y3wYKuWwwuAcho3mQajfEIMMCD40CjGTyuTzXV+0LnlY7v3X3LdsZZA7peRtOvlry9DTbXEwWlwT11/8AJYaPDWoeDsBydYgE+JPID+gNWNjg4ZQQGza5gQZHTmunoaCxVxXeE12XW7xSAPw6zdfQKAdJ1zR1LJBA8xTLPDr6E/o9xreUkQO8GA3IGaWEa7VIv8HyaEqDAynNudNDmgbTsa7hrJDKGuROoMggDqCfUaUC3Xdln6jk5RktUcPyY1uO4xRkKoTJkrAYc9RpJJ/hFU+N4jL/AKxnzLrLglRGpPeGXbn41pLwVEIVwVknLJBnz/sUCzjEghlmTPQAdABpHpUxt8IyyyWpJ2NepnlddYI5CNonUacjz11PjTylTsVgbbHS3aImRoAZiJ5a7+9A/wAOAbMLbTEaExA8IIpy4OdNZlnJWYnh1t/mVT4xB9xrVff4FMZXIiQAQG0PKfm+tXr4USTmuCQNCAQInUaiPHyo2E4SXHdYkDdmEAcyWIMCqlGPiPp6jqIbVy9Cpu3myBTaNxu7qLihe71QqDr/AJqhIMQ6hWYWUGncg3WHINcM5dNIWK0x4G0SCsHX6xUW9gMu7CJiQCRO8SBFKjVBcG672n1so97bzKXDcNS2IQR1O5PmTqac9urH4Ck/OPMggevSgXsOVJBEEU3COPKUn3pEE2K5Uk26VXgHWzCrRFehK1Oph7UP8Sui6KAKfNWXkM1wda5NMAmkyQKhQTNRFeogu9R6in5+lQhNDU9WqLbvUYNVloNaO9I/1P5UJbnSnWjNQmQwahvyp11oWo17EhYkgf30GtUVJ4QYyWAAJPICtBwfhpQFm+dvoOnnTeC2rUTbYOTu3P23UeFXdq1TYxXJ5Tr/AGjK3NcFhfqxtu2QZG/UGDVnY4g0BXVXUbaAEeIMRPmKjpap8UE4RnyjnV2zr+Flg122AXtEq5jQxGm+m3tPpUe/j3cRcOeNpn8iKjRXQKXGlLzGz6qcuNvpwPXFEA5QBIjSdvAExQLhY7knpRCtcIpiikIlbKXLAladZzMQoiSYEmB706KbFRoFS3J6YCVzToNGJYJDHlDLPTWuf4SSub5ROhzowPWDIgijYHiFsEvdDF+qyDtHJhrXcXxc3GnO6ryQAGPWdfMisku21YXB1o+7aNT5+S/n5HLCi3HxJIO5DE5ddyFmOWn32oWMxtuDkY/Qg+nvUe9ihkyqI3BaFBKmO6YG1VzCmqvO7EWdWoLTD/fUkfpzDYxHgvn0oQvue6NZMwFXU9YihRT8NcyMGiY5THhRuKM0bpNpN7HWtPpOQE7Ai2D9tPWptuyjAC6DmUAGGXRRvIXYAzy0FEtY5cgACAlpY5batl6CVKn0jyqz4tbYWFZVMEZWh8oH7rQoXMT5VhsskpKOnlnXorg4yknnCzjkoLmEsSYcx/mX8zNKp1mwxUHuDwa9cB9ROlcpoOIv+1fZnjSmiA0FWp4NaD0oWnKtMRKeTFWQeNK45ps0hVkO0y+k+HiN6eK4QCYOxMeh0qmQqrHFzzWfEafSrPD45X2Ppzo2K7FLHccyOTbe4qhvYY2WKtoRy305Gkq35l6c7o0iGpKAAVncFxckRIPnvU5cSTzpykhMrYx5JeIxM7VDNgkydTRkM0a20UEmYZXub34I9vDFSCNCOYkH3q2wPaO/b0LZ16MJ+u/1pyYu2RBSD13on+EZ/wDdsreEwfbes/aOPOwyVMLV4MvMJ2utt86lD1Go/nVrZx6P8rA/f+dYLEcMuJ8yMPMED3oKXiu0inRuf1Ofd7NqlxmP7HpgogFef4bjt5NnMdDVnhu2LD5gD9DTVcvE58/Zti+Fp/oauK5FVFjtTabeR7H+VTrXFbbbOvqY+9MU4vxMc+muhzFkkrTfh0g07GfLWuhqIzPZ7jClciiZhTSaogzLTDbogppqEyD+HTWSjGmRVEAMlJrzRBYkdJMe1FIoTLVYCUmuBkUqWWlQ4L1Hlwoi0qVCfQkFG1NFdpURGdp4pUqhQ4UG7XaVUyzVKdPT8hWT7bDW2ecN9x/WlSrJ4kMzhzoau8GdBSpUxcib/hJ9raig12lTDkyCA0SlSqvAhpezeIYmCzEGNCSR7UTtZhUW53UUacgB9qVKuav6h2H/AEUZZxrXIpUq2o57GCno5nc0qVRhQLPD3D1PvV1w7EsTqzH1NKlTK+TP1iXZF3XKVKtR5R8judDNcpVAWI000qVQh0ChPXaVCMQA0qVKoUf/2Q=="/>
          <p:cNvSpPr>
            <a:spLocks noChangeAspect="1" noChangeArrowheads="1"/>
          </p:cNvSpPr>
          <p:nvPr/>
        </p:nvSpPr>
        <p:spPr bwMode="auto">
          <a:xfrm>
            <a:off x="28418" y="-101562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AutoShape 6" descr="data:image/jpeg;base64,/9j/4AAQSkZJRgABAQAAAQABAAD/2wCEAAkGBhQSERQUExQVFBQVFxcXFxcYFxcYFxoVFxoYFxcXFxcaHCYeGBojGhoXHy8gJCcpLCwsFx8xNTAqNSYrLCkBCQoKDgwOGg8PGiokHyUqLCwsNCwtKSkpLCwsLCksLCwvLC8qLCopLCwsLCwsLCksKSwpLCkpLCwsLCksKSkpKf/AABEIAMIBAwMBIgACEQEDEQH/xAAcAAABBQEBAQAAAAAAAAAAAAADAAIEBQYBBwj/xABEEAACAQIEAwYEAggDCAEFAAABAhEAAwQSITEFQVEGImFxgZETMqGxB8EUI0JSYtHh8BVygiQzQ1OSssLxFxYlNHPS/8QAGwEAAgMBAQEAAAAAAAAAAAAAAgMAAQQFBgf/xAAyEQACAgEDAQUHAwQDAAAAAAAAAQIDERIhMQQTIkFhgQUUMlFxkdGhscEzQuHwUlPx/9oADAMBAAIRAxEAPwD123iLbRluIdNwy7+hqRatyNTr4V8mWsUo/wCI4/0z/wCVS8PxW8stbuuAOYYr9Jrmdm/FJm3ss8M+osZgAV0YjfpGsjp415F+JnAkRVDNFsv8yiSDBMZSRz8azWD7UX1UFca5PNSWjXxO9ScRxI32/X4h2t8gRm7wgfLEDQkVk70Z5gkl5Zy/0NtVEtOHujC3sGUbusrakDY+UjUV2/wu4BLFRPUgHTcCfyqxxVgOwyxGbQZtIOxC8hzp+JwsRNxCP4VH1JIrarHsB2HOxCtqwkMDcgSCIIgDfMOnnRMK3eD5goEMCdRK6xlZoInrv9KkrdtIRLMxgyJGX2kile4nZUkKisJ3ExHhop9xV4nnaJfZx8ZGuu4JhbF+4bVskE22sKil2PzByMuRcpPygeWted8YxateJTVRAHQ9eZ+9W1/tQ8BUhQBGmk/n6+FUd5QxJiCfGnRTcstY+W4mxpR0xeRn+JMPlCr5ChPi3OmY+9P/AESdppw4c3IH2pmxnUZMiE0gdNqsF4HdP7Botrs9cO8L5kfzohq6a2XEX9ipq7v8aNyMwVoAAlV0A8QBTl7Oaa3Fnw15eHpU7CdlC0ZVut/ltsenhS5SrW8mvXBor6bqIcbeqIVnigA7xBE5TbUfskGWB2kGI8TPKonEr5aVdcjqQCuUKIAgyN80x561djhhLi2FlmMAQAZY5RvseVXVnsModc6zLAG2ol9SARmE7eXI0mV9cXyG42Ti05HnOSkGivYcb+D1ozk+OhzLoMtwZDILASDqfYDnWWH4UYuSD8NSJIzFxIEk6hCBsedKr9odPZxJGR9PNcb/AEMNSit1/wDFOInS5YI5EPM7AaGDrM+QM1CxPYR7X+8LDmItEyvWcwHp4073up7Jle7z+RkgKNhbGZgsxOm+lXl7s9bWf1jkgSRkURt1fxFTuEcLSxcZ7ln4oVT3bkhQ3dMwkk6EeGtXLqI4yk3/AL5kjViXeKy3wGR86iOp5/yo9vgqj/je07+laXCcfZFLLhsPDFnlgxMFsoGu4Gw9t6nN2uxIAyrYWZ1FrSQQsTm31rJLq7uI1L1l/wCnRg+nivh/cyo4EGMn4rnbS2x/LWpOH7JknTD32/0x96nYzt/igsi8g7xAAVRoNzqD1qpv9vsZ/wA9tegX8hVq7rJcRgvVv+CO+hcQX2/yXNnsXe0jCPp+8yj86lL2GxEf/j2183FZI9sMW+hv3TP8ZAojYu6yXGa9dMFAJcx3s0/aq1dc3jXBej/IUesX9sV9kX/EuyN62q5/0dczquh5sYBJjapidlsvz4zDr5R+Zrz/ABJIYguW0HORqAd6juk9aJ19U9ndv5JAe+yTbR6X/geH58RSf9P865Xmqoev1/rSpfu9/wD3y+y/Bfv9n+s0+JwmFa2ty1Khe62YgmWEDMw8R0H3rLYlu8YMjwmPrTVLHaTHrUvDcCv3BmW0xXrsPQmJro7Lds52XLhB+GcMuXFLKQBJGpjYTUt+DX/31P8Aq6R+Zitz2Q4Y1rCW/wBYbbObjFRdK5SrRLLtsNfAg0/jGIvW3GS45Dbq3ey/sjv5RmE8x5HUVgl1VjscYxT9X+DpUU1yilvn6nnlzBYhYObUHQho1kiRFPtdn7zcxr61oOL4+78ItnDNnRoKWpGp10mYIA9dRVLd7bYsz/tDKAdlAXT/AEgU2Nlz+FR+7/AqyNNcsS1P1D2+xt2Ro5kwIQ7+E71Y2/w/eJZWH+YovvJFZq7xTEXmA+LeuGAYLFjOk6AnSrvgl8W0ui8HDXLapbMNOb4q5xIOxUOPSKqTv8ZRXo3/ACgFbQuIfcnN2QtqJa5YEdb6k+yzRsJwXCQScRY0EnKtxjHmYk+FQ7nYa/dJud2zamPiXTkTNMRzOrac/apvBPw+u3lvA3UtumZcr5lDMIIXOQAs7wYMCYinQ6a2cU5WYz8lFfvkr3zHwxivQ61/AWzDXbrHotgD/vNQsR2lwIIy28S4B1lkSRB/dGm49qr+J9nb+DvG3iFCNlzDM4ClTpIIPe2OgO4rNXTQS6RqWJTk/X8YB9/ta2Zu8J2lw9xgqYNBM63b1xhoCdYj2qUe0OQKUs4VcxIEWwSIg6l2056x061Qdn+GC58OV0dgpIAjbr1MEdKvH7KWZmco21Fo6+S3J08uXtgnVSpYln1y/wCR8LLLIt6iNiu2WKIMOiiIhUtLuDPiaz1ztpjYA/SbgGwho0GnKtThuG4TJdLnZBkMAD4kTlBBM6dedYO4wCoQxzAklSvdEEZYPOeenKtVNFPhBfYxWWzT5JacRdxLMZ1M67+Y5n860eF4sWRdL5UIqg5QFDqJnMZG41PQVnLd8uMzasxJJgDUmToNB6Vc4HiCJbCkme9sOoYfnTpQi3wFBs3Q/EvFLp8G3dGUAm2ZgDMAZDtz1/08pqSPxcZTF3DXFg8j1YmNV2yELvynnWFwXGlQmVYyAJ0G2bqdd6l2u01rKFLNAncKTr1hq5VtEXJrsk15G6rpaJRWbMPzN9g/xPwDCLqupiDmVTz/AL+3IVme2faC3fW2uEUfDDSxkAFsqwCNpkHx7tVKcasSF+IY1BJVtDG50I/91y1xO2bt5VuBg6qRls5icgLGBIiNZPryoOn6auNmpVtP1wBdR2azGzKIFvC3cuY5EDEDMXCTsQJMGI8aJdw151eHQhQ5MMScpC5yJJkREnWjXe1iFCoYwUVMoGUHLlIYgGCZXeJ1iakDtel4kANLF2aH3Ust1h3yVX5OmvQ10lrxvEz6YN8mfPA3ZSfiHYGBJ7pICmcugJIHjU27wa/cCh7jOQoVQwJ7gJUZSRDKDI08afe7VIBC5oyIgJP7KOXA00Opin2+09vKujtlhQCO4qBi+TRZ1J3Jom5+CAUYZKXHcFKANoQSQCIgld+VRThe4D/EenQRVnxDjSuoSdFJI56tqdaAmFNxFZJKqze8D+VGpNJagowWXgMgVUQNB8NNB5yACT12ifCqPF8VY5lXRCwPjKzGvIampX6KZObugE7giR4Gq1cKdJ57U2uCXeYNspYSSwOONJgGDHgAT5kCT61JVARNL9HSNtfOnI0kKoJJ0AAk+gopeQtJ+J1IAjLPjlB+tdqSuAxEaIY8U1+1cpWfNfcb2cvk/sWWJwjW8QM6JZzqHVFkquYmAQenQ+FW2PS4FBBZht0E+FB4hgc6CCTlAABJMKP3Z1GnKo2Eu5TlknoT0/LnSbMSllG2uKSaXAbhnFHsXgCz5HKyFcpLA6GRzGvvVjjsBYvhjduX7UZTJufEWOehkgiW0/i85tOCdiv0kZn02MmYTTSBIzORBiYUamZAqFxmzhsJdKsC/wCrju5YzQRnI5HbTbfrFJlc4zWnn6FrCz8irxPBLfwm+FcD6JmdiUKywGYpkllg6wSRWZ4rwhbIbvFnzEGB3IkjMrftAkVJ/wAWczEANEwABp1jf86kJi0YAOA3Xu/39K1VqUefmY5KDbwU/D8LcYgAHRSQJI0kTBrXWbOGRRmN74yrmtZrqfDNxWBAKlQwWNNDy5cqp7CzNslTyg6exqFxPD5mnJAOoMUx957i9KSwb9e12a2MMVDW3KyVkMoBJNu3rMEgak79aeOO4yxh7902FNi8VJLSdcwTOwkCGygba+lYbiSXEw9q6rQjM6jK0HMmU6gGdiD7VprPFQ/CTmv4b4pXIV7xxGRWJCEHuhTJObqw1nSssoacOPGceIxOCjoSK3tpxfE37eHfFIpXK62WAy91SFbaJ1UakczVBguEfFtPe+GSlogOVaD3vlgEHaJPhWturaxOEsj49g3VZgLShviC0zahjGRVBlp10PpT8RhbOGwmItWLilrqnMwRgSBH6sHN8uhOv9KfK+Tjh8gxpS44Krs/2jTDIIZluW1L25AZTdLFQDlAYr8Mzq2ja0DifatmS6shhc1JPxBGn7AJ07wnWazthSXUGYGnTQk/nNSMVhv1cgGZ59Kp1QUsgxk9LwAxl9YXJof2tW9tTry5VHuXyY0H9kU/IIEDUj6+FMvWypHWtCSAk87l/wBneAXLpkKYIOnKK9G4T2DVbc3IzHWN48K72Lcfo9qIkos+cVp2JKwN6xzcpM6tVcIJGS4l2btW9YJB+hrG8W4KBczZREMOkkxBOo5Tv4aV6Vi0LSDoRVZhOFJcZvioGImFOq8+8R6R61cJNb+JVlSk8eB5RjsDly6xOgI2NRsUzEwo2MSAB9R4VsG7Pm7j7mGttlAzt8uY5AAYQc31AG3UnSudouxz4Ow13OQS+VluKFNwOoOa2f2gCSCp6E7U1XRUlFtZObbFptIwjIev1qWmM/VZI72aZ0iIiIjrzo+Etp+sNxVIyHKNR3pERl5xO+mlCxrI1xjbQIhiEEkLPKTqdetPynsBFuG6fOxDK6x+dXHAO0TYYMveKMDIBA1MayQelRMPbBIzZBEzy5CIjc05rKHbKfVv5VUlGS0yJFNd5MBfvF2zNEmORG2g202q27PX1S5aJE5S5jbcRzqsIA6f9Rob3Nv5mr052CjPs5avE03bHtIt/wCGLdlbEIZyMDnMxmaNjpWeNyQKi0bDkAgvJSdcpAb0mqhUoRwgZWucm2HS7GsAxQMFfAfOSQZ0jcTTWMzEwSYE6x40l+UrA1IMwJEToD01+lE47A6jQXeNoxn4jrt3VGggRpLUqy5BpUj3eA7t5Ho4unIQCJjnpWc/xZM0ZXnYar82gk6aiu//AFYu3wj6t/SofBx8a+gA3cT5TrQdnjLaHwvfwrxPVeIdqDhMPbt2+85GsnSd2Y9ZY/WvNMfimu3Gd93MmKve0uKY4sAqYW2sDmZnXwnU+QqEbirHdAOp3nruaGipKOvxYN1ne0rwK62qkr3Tsc39PSmvaEmNQD9OtS0fNOkk7keX8pqws4EBATrpOm8SZH/b71owJTbM6WIotq+x7s+nKrS9w7NrzmI+v00+lWvB+ANbYXQNRrBE8zp5mPrVYCjlsymOvMiqskKC2nJWIAJA5EgD2FWfDsQ1zB3kUqLK3ELKWQMWIOUquXMYynXNAnbU1L/EvhuW7bKJAuJmIH7wP8j9Ky3DuGu7ADQnmdABzYkbAVMJxyDJYnhGk4AAtq43MnKD4AA/n9qdcvaHz+1MchAtsEQOZI16sfP7RUTH45VQwQTGgGpqKPiXKRW4sBLr5QYDGAwGwOm3hFE4jibVy8Ws2zaQgQhbNBgA6wJlpO1VXxtKv+yvDwzfFuCQphRyJ6ny/varksLIuL1PBWYjBOIhWy7TG/8AIU3G24RBzEifDevSHtpdUhlBEb8/Q1hcfYAlWElTuOn/AKoYTzyhs4JLZmo/D7joS38N5MGV1Hy89zoBW5u33uIDaaBvA5xyLD30rwi3fyXAymcpBE+HLyr1jgvam2cMpUMSzEBQdjAkE8v61LItbod09il3ZM0+DsFUzN8x3iY8hOvrUB3CMCRod/Ki4XiLE5WRgIn+5pYqyXZEQSzEADqSdKTp3NevALhHArP6bhr7NdV8U15AyPlyvbGaPlkoywNxBXmDpr+J/hphcS4fENfvEfKHvNlA6KqwB+dVrYILxLhmGXvNhkv37pGwzrA92+hFbx61KtLdnIts1TbRkrf4U8NXbCof8zOfu1R8d+EWAdSFs/CJjvW2YGQZGhJXfwrYk04bVegDW0fO/bX8MruDUlF+Nb3+IB3l8HA2Hjt5ViLdm4iZohSd/Ikb9Jn2r65vWg3868v/ABH/AA9t3LTXrSFLiAkqk5WUakhNgRqSBEyTVPK2GZ1brk8VtC5dMKpY/wAIJP0qOwq04ZxNbKHukuTI/d20J56HlHqKrGp0REmbDgf4e/HtJdN0gOAYVJ331zcjptWU4pg/hXbls/sOy+xinLxG7lCfEuBBsudso5mFmKfY4YzmTt1HOqzjkJR1cENNqPduL8NQB3wTJ6g7VMucKXZSZjb+xValskgDmQKFNS3DcXDYthnIBWyCMq6gHXQa70qGLBXSW08SKVKwh2ggY+0A5jY6+9af8O+E3Hvk5GCm20OQQoMj9qI3q67Jdhbl8i5KCyD3mZWExuE6/atXxziKYVBbto0c2EankDER6Vkuubhoisj6qkpansZPtPbjEtrmIVBMeAEakztWfvA5tdal4rEMzlm58zQmw8kHl9zWilYgkIt+NllwnCKQZiTIE+7R47D1q1scPhikSWYBeeswB/2mf4aruHPk2E6fUyD969D7H8FDB7zCWgrbnYdWA66ATRsKCRTY7sa1hRctsHIPfBEAaTK7mBtrO81Y8BtqxZmXNA5QR0mND9K2NpQwZTEEExHIyDPXlVNwzg3wUZdNeY+tLk9h6S1Hm/4r37dw2VXVlzToRAMQIIrG4Bvhd3OEzjvneFGoWP3v5itb+JGDuWst1YysDaaAO6wnf/Ms6+HlXnDUyKzEy2PTNtok8VvKzDIICiPmzE6k5idp1jQAaDzqLZvFTIJHLTpTSaVsa03GFgQ3l5H3MzQTrWy4GkWEHhPuTWWddB5VYcAx2V8rHumdzEHeaFrKJCWGa/DYsKIJA1jUgVlOK3CLrhAZk+5+9SuM2/2xsY1HI8j/AH0qn4hfPxCyyQwXrEwJoIx3yOnPYijDMSZEGdf/AFW0/C/svcxmKa2HKWkQvcIAM/sqqzoGJO/QGsoMe57xOu39zX0b+GXA/wBGwFtj/vbyrduHn3hKr5BSPUnrRvLErbdFRguzN+27KVzAf8QkBI/eJOo8RuIpXuIWuH3bju637yISttMxys3dU3DEIusbk67Vs+N8DXFWjaZmUHWVjWJEMOamdRp51X8I7F27RDXSLzZQsFQtsazmFvUZp5mapQGTvlJYZS9hMRebEXbrYdna+V+JfIyBQBAVQzmV0BhfsBXoFw7Gm22EkAgkaHXaRIB6aGfWnPqDTUsIz53BxHlTuVDVq7NQtnIoN+1IomfWnMaj3LTwfPH4o9hzg75vW1/2e6ZEbI51KeAO49RyrCE19X8W4ZbxNl7VxcyOpBH2joQdQeor5m7U9nHwWJew+sGVb95D8rfz8QatMkvmiB8EC0H5livpFWeAV3LKCAEH98/CoqR8K0DsXc/arzhNpFUupkmS3hE6UuTDhkgYHAM2ZjnEeesz4UGzwMNqDz5mtAnaOVJAUZYGrdfGKr8FLtmBEAmffw9Pegyw8ZAHs+p1JM+lKrbPSqtTC0oteE9r8jZZK2jvGuvIgVE7Q9oEvKVtsyRozRBbx37o8KA91OU/351FvXFOw99azQhnCQtdbOcu9HP0K65hrzQVYGOoWT9a0fAey+IZZdQRoREHfWqcL4D2rUcI7bXLMBraOvhKmPPUfStPZ2JGhTrlysF9wbsWcwLjTxjX2mvQ8DZVECqAANKoezfaSxihFtsrga220aOo/eHiPpWgCwKXvnct48AV4KpJG5qHcruJvyaq+JcTFtGJ5An2qPcNPB5d+LHFmF8WFb9WAHZf4zIBJ8uXjXnl67NWvHcY2IxF24+hc5o6AjQegqqu2oPWnxSRknJyeQNGwx1NMuW4g9afh9/OifAtbMkE+G1dwxAaSRRLNskgDnT14cWS48iLeWfHMwUR7zQakRxecolrcDCJn1pww8jKIB5E8j51HwHDg7J3om6tsxpAYgTPqfapElSR0JHsSKp+QyLfiiLgeEPdxNuwe6124ia/xkLm8RrNfVmCUKqquyAKB0AED6V859l7ubiGEVv+fajr8wn0ivonC6AT5T+Ro478gSSXBOWulaaDzp5amIUxwFMBgxUZb+uZT3WBgc8w0nX2jai2mJRSZkbzv4zUyQ4RFcL127TFXxqBDXHMUhcB0OnnT8gNJcPFUQblrzv8ZOzIvYT46j9Zh9Z62j8w9NG9DXolx4rIdv8AHi3gcSx2a2yDozOMqhRzOs6cgagSPGOFcAS9aQ3MVZw5UuMlwwx11O+06ehqy/8Ap8W7LtZv28QYnuctCOutYS7aYHUEeYIp9niNxCYYGd8yq+20ZgYoGs8BRljlFvhcNcu3lRPhm4xgL1MTrOlT73B8bYnPYKrtngBT5GYJrLY/iD3GBYiQI0EAc4jb2ptrFvsSSNdOW3Sq0MLtTXs8GCxnwiuVWpiVUQ1piRoe/l+mUx70qTiXmXrR3A8QuPJ/Z66yfLWpVtzXLKAAAaAaUVVrXCCjwgcDkWjBJri0RRTCBMNdZGDISrKZDDQgjxr0zst28F8C1fhb0QrbLc//AJbw2PLpXmgp/j09D50E4KQSlg3XafthawklzJPyqNWPp08a884v24uYpsltSikGZImPE8h4VH4xwr47tcZ2Nxt2JzD25DyovY7gbHEKkS3z+iCR9YpTr0LLLy5SwRk7G37gL5LvWcsCPDNqaoeI8PNs67TE7ajcEcjX0dwjBo1tJBk7knnMH1msj+JXYkXLb3bQ7yEFhzZQDPmQPp6UiNzz3kOsoSXde54mzaUrehqybhxHL7fma5b4eadqRje3IzAmCW/dBP5CpuDP+zYjxNkb/wATn8qZawuUHvRP2+tSsLhTlZApKsVLQuhKzEnl8xoGTtYrbIzhDAOsmAXQkzsFYSfDQnXw8KJi8OFuMAwYSSCNRBM71OwnD7ZVpDTBjb6+H86i3MLAkBgvlp9KFPLDc4pbh+x4/wDuuD//AH2v+4V9HWpDbaH6HrXzz2OwoPEcI0/Lft9P3hX0TbJ00+lOQOU90HK063ckTSNADZTqdD96YLCWFYKA7AsJkqMoOvTWhYvi9u2crHU7xrGnPmOnrVFxHtSGYLbOg+c/K2h2B5e01AF9WJYADwEwPekztx8Jqq6Zy3lsaK52hsgalj4BGn7RVhhCHVWHysJHL3rDX8aBtWr4LjCbFuFuN3d2EeoJ0y9I5VK7HLknUUxrS0lm6gCdoqLcxfTX3oZuuZmB4H+lDNnxpxmSAX8UdSeXhp7c6+e+2Xa69jrxNwlUtswtoO7lE7sJPfiJPhppXuHarjFvBYdr7wxGiL+85nKo+56AGvnK7cLMzHdmLHzbU/WqLlstjn6XcAj4jR0JkfWo11i2pAPpFFYVyh0oX2kvmRSnga5kHj7VKpVCawf6a/8AzD7mlT/h+VKphBdoXi1JtigoKkJT0NHrRloa0+iKCLRIpimnzNWQ6Y6VL4PxP9HvLcAmAR/pbePHaogFOy0LimsMJSaeUeqdmeIretvlYMBeIB/z5bmv/XHpV7dsAmCJlo91rynsLiGTGoBcyWnJNxSQFLKhyETsZjY8q3/E+0qWnVWmcjXNp1bRAY6ifasE69LwaJWrGpvB4/iey+W9cUv3VdgI1JAJA8Bp50e3wK2ORbzJ+wirhlkknckn1OtIWqajyV3UylJvOxAtcPVdlUeQH3ov6PU63YkgDc+lSk4Q5aAVJgmAwO3kemtU2lyxMXOfCyVCYeNtP7n70jhzv9avcPwf9bbRzo65pHSYG40kz7VcG1hlkZQGQjQyXncRzNJdsV8O51um9nX3x1SeF5ld2E7A3HvDFYkBbakNZtiA5YN3XcgTlgZgJ1zDlv6mDFZ7s5xwNnRiTliJljruDE+H1q8vXhEjnT4PKydJ19l3QrsIrE/iBxBslgWWOcXRcXJDEm2DIYblSGIIGp16VJ4/2qS0CqnPd5KOR/i6CvNsXh7jMbl12JO5ZtOfXYanSmaZNbGOzrKqZYe7NwL1vGZXELcUZWRx9/EE+oPlTLeBvs0C2dP4rar66z7xWA/xJUYN8Vyw2Kkk+nh4Vb//ACJiYUW8ObhH7TI6z7RHoBVSrj8x3TdbZLbS0vM9E4b2SAIe+QxGoQfKPM7t9vOtEHrzTC/iLiNmwTkQO8rBT7MIPvTX/FZUcq9q6kROaOfiJFXFKPA2c3PeR6TdSday3avtxYwKjOc9xvltrGY+JP7K+PtNYziv4nYi6CMKLK+JcM//AEkAD1mvPOJ2cQ7tcvK7Oxkse8T6jTapqREib2t7YXcfcDXAEVRCW1nKs7nXdjpJ8BtWdIokU01ZARNNmnGmkUIhnKZbuEzrzp5pAVRE8IRNcpE0qso0SCiqaEtEU1oNOQy0QGgA04NVkDino1AzUVGqEJANEAoAp6vVkO3Fq2wJBReUACOkaVVZxT8PiMjA6+I6ilzjkzdXS7a8J7ouwlOy1xLywO8NdtRRgtL0nl5ZXI1LBOwJ8gTUpMDdkjUEDUE7Dx6Dz0oVq4ymVJU+BijniT75jI1mWH2IqpRl4YDrlX/dn0GG29u5bNwwuwOYRl/hMxAaNutT7Z/SbwsqodUg3bhglVO1tWE95t+oHmKp8f2mkMJDlt4kgHqBMA+QpnZjtf8Aogy/CVlLFmMkOWbdidifQVndcms438j1Xs6yUYad8eGeT03D8JVEAQBABoFAArI9o795Pme5lGkKYA8DArZ8L4pbxFoXLZlTy5gjcN0Iqr45kziTqwiOvLbmI5eFVF6HkZ1UXdU1nHj8jFWFVhKkGd+ZnxPWouO4UGYNqCJgjXfqDINXmM7PSC9lisc9cvPdZzL5ajyqBdZ7fzoxX/mDLl8Of99K1KcZnlHG2iWYAkvBVy/BtNAHeGZXnrqSuvkKiY/jDgSts2xHSR4AvmIFWNu6p0EEnqO96cx6flR8Fwt7rFUWCAd9ieQ5keJ+mlKnGEd2sHSo9odRJqG0n57P8EPh/GLN66qM+QFZZioUAwNBMjedZqLi+IWyxWFuIJlpEQDBOXnprBq3v9isQymUt/5WZQ0bT3eUxuedVB7K3LDKxtmy6GQYGQsDIiIB/wDdLdalwzsw9qOmPfrw/njKB4/glh2CvbEqdYCiBAI+UjQ6Ry8tap7/AA9LZJS5eQclDAoIzCRmJnZTHiRpGtvi+HMSpVLagNmYAvJnkASAB4b+NHXiq2bmdcMFhSultVSZGpzG4xO+s/epGtw+Y99dV1fLT+mF/kzKYO69tmcWrscmTKWEE919idOlQsbwy2jBLtm5aY8kYPB00K6kHUaRWmu8XRmV1ZFgglURz3xJklgBOp2/KrZL6QveADCRrGkn2pVlrh4Grpulhdnvacev7nnD8CtsYS+oO2W4pQz0/sUC92YxA2TOOqEN9N/pXpV7hFpmLNbRmIGrKCY8zVWeydlcxU3EJkiHgL5DaB4zQLqhtvspx3Uk/wBPyecX8MyGHVlPRgQfrQgNa299rtpcjYhbj8rQtlz6zoPWla4UlxZvWLat/BKGPHLAB960Rsk/DJxrVVVtOST8/wDH4MQaVbFuymH63R4ZlP8A40qPtPJiddX/ADj9ytSiChJRRWw0BFpEU0GKIrTVkOBqIjUxhXAahCSHp4NR1NEU1ZMhw4rvxRQxTwahZ0VfYTiVkqihmDBYbNAEgfsnpvvVADrTAupPgPzoJRyBZVC2LjJJ/wAeaNJiOL21Ghznov8APaqTGY9rp17oGw/vehimsYqYM1HQ00vK3fmNAp2emvvRcHhxcuqhJAZoJAkgbkgVDZKaim2azsLxs2UvCJzMsTMAgGToD1HtVg+Iz3CbjM6kgz06gDTTp61y3wYKuWwwuAcho3mQajfEIMMCD40CjGTyuTzXV+0LnlY7v3X3LdsZZA7peRtOvlry9DTbXEwWlwT11/8AJYaPDWoeDsBydYgE+JPID+gNWNjg4ZQQGza5gQZHTmunoaCxVxXeE12XW7xSAPw6zdfQKAdJ1zR1LJBA8xTLPDr6E/o9xreUkQO8GA3IGaWEa7VIv8HyaEqDAynNudNDmgbTsa7hrJDKGuROoMggDqCfUaUC3Xdln6jk5RktUcPyY1uO4xRkKoTJkrAYc9RpJJ/hFU+N4jL/AKxnzLrLglRGpPeGXbn41pLwVEIVwVknLJBnz/sUCzjEghlmTPQAdABpHpUxt8IyyyWpJ2NepnlddYI5CNonUacjz11PjTylTsVgbbHS3aImRoAZiJ5a7+9A/wAOAbMLbTEaExA8IIpy4OdNZlnJWYnh1t/mVT4xB9xrVff4FMZXIiQAQG0PKfm+tXr4USTmuCQNCAQInUaiPHyo2E4SXHdYkDdmEAcyWIMCqlGPiPp6jqIbVy9Cpu3myBTaNxu7qLihe71QqDr/AJqhIMQ6hWYWUGncg3WHINcM5dNIWK0x4G0SCsHX6xUW9gMu7CJiQCRO8SBFKjVBcG672n1so97bzKXDcNS2IQR1O5PmTqac9urH4Ck/OPMggevSgXsOVJBEEU3COPKUn3pEE2K5Uk26VXgHWzCrRFehK1Oph7UP8Sui6KAKfNWXkM1wda5NMAmkyQKhQTNRFeogu9R6in5+lQhNDU9WqLbvUYNVloNaO9I/1P5UJbnSnWjNQmQwahvyp11oWo17EhYkgf30GtUVJ4QYyWAAJPICtBwfhpQFm+dvoOnnTeC2rUTbYOTu3P23UeFXdq1TYxXJ5Tr/AGjK3NcFhfqxtu2QZG/UGDVnY4g0BXVXUbaAEeIMRPmKjpap8UE4RnyjnV2zr+Flg122AXtEq5jQxGm+m3tPpUe/j3cRcOeNpn8iKjRXQKXGlLzGz6qcuNvpwPXFEA5QBIjSdvAExQLhY7knpRCtcIpiikIlbKXLAladZzMQoiSYEmB706KbFRoFS3J6YCVzToNGJYJDHlDLPTWuf4SSub5ROhzowPWDIgijYHiFsEvdDF+qyDtHJhrXcXxc3GnO6ryQAGPWdfMisku21YXB1o+7aNT5+S/n5HLCi3HxJIO5DE5ddyFmOWn32oWMxtuDkY/Qg+nvUe9ihkyqI3BaFBKmO6YG1VzCmqvO7EWdWoLTD/fUkfpzDYxHgvn0oQvue6NZMwFXU9YihRT8NcyMGiY5THhRuKM0bpNpN7HWtPpOQE7Ai2D9tPWptuyjAC6DmUAGGXRRvIXYAzy0FEtY5cgACAlpY5batl6CVKn0jyqz4tbYWFZVMEZWh8oH7rQoXMT5VhsskpKOnlnXorg4yknnCzjkoLmEsSYcx/mX8zNKp1mwxUHuDwa9cB9ROlcpoOIv+1fZnjSmiA0FWp4NaD0oWnKtMRKeTFWQeNK45ps0hVkO0y+k+HiN6eK4QCYOxMeh0qmQqrHFzzWfEafSrPD45X2Ppzo2K7FLHccyOTbe4qhvYY2WKtoRy305Gkq35l6c7o0iGpKAAVncFxckRIPnvU5cSTzpykhMrYx5JeIxM7VDNgkydTRkM0a20UEmYZXub34I9vDFSCNCOYkH3q2wPaO/b0LZ16MJ+u/1pyYu2RBSD13on+EZ/wDdsreEwfbes/aOPOwyVMLV4MvMJ2utt86lD1Go/nVrZx6P8rA/f+dYLEcMuJ8yMPMED3oKXiu0inRuf1Ofd7NqlxmP7HpgogFef4bjt5NnMdDVnhu2LD5gD9DTVcvE58/Zti+Fp/oauK5FVFjtTabeR7H+VTrXFbbbOvqY+9MU4vxMc+muhzFkkrTfh0g07GfLWuhqIzPZ7jClciiZhTSaogzLTDbogppqEyD+HTWSjGmRVEAMlJrzRBYkdJMe1FIoTLVYCUmuBkUqWWlQ4L1Hlwoi0qVCfQkFG1NFdpURGdp4pUqhQ4UG7XaVUyzVKdPT8hWT7bDW2ecN9x/WlSrJ4kMzhzoau8GdBSpUxcib/hJ9raig12lTDkyCA0SlSqvAhpezeIYmCzEGNCSR7UTtZhUW53UUacgB9qVKuav6h2H/AEUZZxrXIpUq2o57GCno5nc0qVRhQLPD3D1PvV1w7EsTqzH1NKlTK+TP1iXZF3XKVKtR5R8judDNcpVAWI000qVQh0ChPXaVCMQA0qVKoUf/2Q=="/>
          <p:cNvSpPr>
            <a:spLocks noChangeAspect="1" noChangeArrowheads="1"/>
          </p:cNvSpPr>
          <p:nvPr/>
        </p:nvSpPr>
        <p:spPr bwMode="auto">
          <a:xfrm>
            <a:off x="215900" y="-7318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4106" name="Picture 10" descr="http://www.kelcasino.com/wp-content/uploads/2011/08/jeux-de-casino-gratu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9037"/>
            <a:ext cx="3250332" cy="2457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t2.gstatic.com/images?q=tbn:ANd9GcRQsUNFTI7ItlB_LaPaAeq1sxNxiEzEwwSRV-7H_drS7CLO3SK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22" y="3861048"/>
            <a:ext cx="3327579" cy="215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pokerblogonline.net/wp-content/uploads/2010/03/Online-Casino-Payou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3190508" cy="215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ed 1"/>
          <p:cNvSpPr/>
          <p:nvPr/>
        </p:nvSpPr>
        <p:spPr>
          <a:xfrm rot="10800000">
            <a:off x="8100392" y="65593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2123728" y="155903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000" b="1" dirty="0" smtClean="0"/>
              <a:t>Jag är spelledare på ett Kasino, </a:t>
            </a:r>
          </a:p>
          <a:p>
            <a:r>
              <a:rPr lang="sv-SE" sz="2000" b="1" dirty="0" smtClean="0"/>
              <a:t>håller ordning </a:t>
            </a:r>
            <a:r>
              <a:rPr lang="sv-SE" sz="2000" b="1" dirty="0"/>
              <a:t>på vinster och vinstutbetalningar. </a:t>
            </a:r>
            <a:br>
              <a:rPr lang="sv-SE" sz="2000" b="1" dirty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1672322" y="21255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8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425038" y="233158"/>
            <a:ext cx="62664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CHARKUTERIST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4342" name="Picture 6" descr="http://www.lidkopingsnytt.nu/foton/2010/01/torghandel_100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21" y="2348880"/>
            <a:ext cx="2796510" cy="4200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2tango.cqtest.se/wp-content/uploads/Petterssons_Chark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88840"/>
            <a:ext cx="2232248" cy="3179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178659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/>
          <p:cNvSpPr/>
          <p:nvPr/>
        </p:nvSpPr>
        <p:spPr>
          <a:xfrm>
            <a:off x="3960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tar vid efter slaktaren och </a:t>
            </a:r>
          </a:p>
          <a:p>
            <a:r>
              <a:rPr lang="sv-SE" b="1" dirty="0" smtClean="0"/>
              <a:t>gör korv, bacon och  syltar m.m.</a:t>
            </a:r>
          </a:p>
          <a:p>
            <a:endParaRPr lang="sv-SE" dirty="0"/>
          </a:p>
        </p:txBody>
      </p:sp>
      <p:pic>
        <p:nvPicPr>
          <p:cNvPr id="2050" name="Picture 2" descr="http://centralbladet.se/wp-content/uploads/2011/10/IMG_0001-533x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6" y="3068960"/>
            <a:ext cx="3548520" cy="2663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/>
          <p:cNvSpPr/>
          <p:nvPr/>
        </p:nvSpPr>
        <p:spPr>
          <a:xfrm>
            <a:off x="697582" y="-1320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4995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  <p:extLst mod="1">
    <p:ext uri="{E180D4A7-C9FB-4DFB-919C-405C955672EB}">
      <p14:showEvtLst xmlns:p14="http://schemas.microsoft.com/office/powerpoint/2010/main">
        <p14:playEvt time="4332" objId="8"/>
        <p14:stopEvt time="9186" objId="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403648" y="219402"/>
            <a:ext cx="59492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ART DIRECTOR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 descr="http://counterpoint22.files.wordpress.com/2010/04/art-dir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75" y="1640325"/>
            <a:ext cx="3672408" cy="2448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areerwatch.files.wordpress.com/2010/04/art-dir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2" y="1520738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nljusframtid.se/wp-content/uploads/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23" y="4581128"/>
            <a:ext cx="2736304" cy="2128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.educations.com/searchtexts/searchtext1072/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60578"/>
            <a:ext cx="1968908" cy="294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.bp.blogspot.com/-xxE_vU_YSks/TdX594CD04I/AAAAAAAAAIg/yY5SucL7a2M/s1600/title_new_med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4221088"/>
            <a:ext cx="3200910" cy="25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ed 7"/>
          <p:cNvSpPr/>
          <p:nvPr/>
        </p:nvSpPr>
        <p:spPr>
          <a:xfrm>
            <a:off x="8159546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/>
          <p:cNvSpPr/>
          <p:nvPr/>
        </p:nvSpPr>
        <p:spPr>
          <a:xfrm>
            <a:off x="2264376" y="17728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med bild, </a:t>
            </a:r>
          </a:p>
          <a:p>
            <a:r>
              <a:rPr lang="sv-SE" b="1" dirty="0"/>
              <a:t>g</a:t>
            </a:r>
            <a:r>
              <a:rPr lang="sv-SE" b="1" dirty="0" smtClean="0"/>
              <a:t>rafisk design och form inom</a:t>
            </a:r>
          </a:p>
          <a:p>
            <a:r>
              <a:rPr lang="sv-SE" b="1" dirty="0"/>
              <a:t>r</a:t>
            </a:r>
            <a:r>
              <a:rPr lang="sv-SE" b="1" dirty="0" smtClean="0"/>
              <a:t>eklam, media och</a:t>
            </a:r>
          </a:p>
          <a:p>
            <a:r>
              <a:rPr lang="sv-SE" b="1" dirty="0"/>
              <a:t>u</a:t>
            </a:r>
            <a:r>
              <a:rPr lang="sv-SE" b="1" dirty="0" smtClean="0"/>
              <a:t>nderhållningsbranschen.</a:t>
            </a:r>
          </a:p>
          <a:p>
            <a:endParaRPr lang="sv-SE" dirty="0"/>
          </a:p>
        </p:txBody>
      </p:sp>
      <p:sp>
        <p:nvSpPr>
          <p:cNvPr id="10" name="Rektangel 9"/>
          <p:cNvSpPr/>
          <p:nvPr/>
        </p:nvSpPr>
        <p:spPr>
          <a:xfrm>
            <a:off x="578583" y="193775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0682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://biomedicinskanalytiker.blogg.se/images/2009/cimg1644_269268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17" y="2852936"/>
            <a:ext cx="2600131" cy="346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2223333" y="-10751"/>
            <a:ext cx="44406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BIOMEDICINSK</a:t>
            </a:r>
          </a:p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ANALYTIKER</a:t>
            </a:r>
            <a:endParaRPr lang="sv-SE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9222" name="Picture 6" descr="http://lnu.se/polopoly_fs/1.4403!image/handsomh%C3%A5llerprovr%C3%B6r.jpg_gen/derivatives/image/handsomh%C3%A5llerprovr%C3%B6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95" y="4005064"/>
            <a:ext cx="2336180" cy="1500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lio.se/pages/128935/permagnusson_w3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1" y="4077072"/>
            <a:ext cx="3571875" cy="260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178659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755576" y="27089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på ett laboratorium och är expert på olika undersökningsmetoder. Jag analyserar bland annat olika prover för att en patient ska få rätt behandling.</a:t>
            </a:r>
          </a:p>
          <a:p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611560" y="7384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9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6592" objId="3"/>
        <p14:playEvt time="8396" objId="3"/>
        <p14:playEvt time="10063" objId="3"/>
        <p14:playEvt time="11732" objId="3"/>
        <p14:stopEvt time="12679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346003" y="301713"/>
            <a:ext cx="44371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AGRONOM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148" name="Picture 4" descr="http://www.mojakarijera.com/userfiles/image/visokoskolska_zanimanja/2/biolozi%20agronomi/agronom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72" y="1556792"/>
            <a:ext cx="4489816" cy="2616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agronomforbundet.se/UserFiles/Image/bjorn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1" y="3140968"/>
            <a:ext cx="4088625" cy="2616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karlsfelt.se/wp-content/uploads/2009/04/piggh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06" y="4317398"/>
            <a:ext cx="4307094" cy="2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028384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095" y="162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är specialiserad rådgivare inom lantbruk men kan även fördjupa mig i husdjur, växter och livsmedel.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1304089" y="182250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4039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268183" y="260648"/>
            <a:ext cx="46378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INSPICIENT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4" name="Picture 2" descr="http://www.mammamiathemusical.se/managebase/dynamic_files/images/jpg/inspicien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4" y="3791530"/>
            <a:ext cx="3780006" cy="24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ammamiathemusical.se/managebase/dynamic_files/images/jpg/inspicient_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91530"/>
            <a:ext cx="3502170" cy="2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mammamiathemusical.se/managebase/dynamic_files/images/jpg/inspicient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68" y="1672391"/>
            <a:ext cx="3091419" cy="20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operan.se/upload/10835/949-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4689"/>
            <a:ext cx="2629952" cy="1972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ed 6"/>
          <p:cNvSpPr/>
          <p:nvPr/>
        </p:nvSpPr>
        <p:spPr>
          <a:xfrm>
            <a:off x="8159546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843808" y="17675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håller i trådarna vid en teaterföreställning, ser till </a:t>
            </a:r>
          </a:p>
          <a:p>
            <a:r>
              <a:rPr lang="sv-SE" b="1" dirty="0" smtClean="0"/>
              <a:t>att allt och alla är på rätt plats</a:t>
            </a:r>
          </a:p>
          <a:p>
            <a:r>
              <a:rPr lang="sv-SE" b="1" dirty="0" smtClean="0"/>
              <a:t> vid rätt tidpunkt.</a:t>
            </a:r>
            <a:endParaRPr lang="sv-SE" b="1" dirty="0"/>
          </a:p>
        </p:txBody>
      </p:sp>
      <p:sp>
        <p:nvSpPr>
          <p:cNvPr id="10" name="Rektangel 9"/>
          <p:cNvSpPr/>
          <p:nvPr/>
        </p:nvSpPr>
        <p:spPr>
          <a:xfrm>
            <a:off x="1422480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3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  <p:extLst mod="1">
    <p:ext uri="{E180D4A7-C9FB-4DFB-919C-405C955672EB}">
      <p14:showEvtLst xmlns:p14="http://schemas.microsoft.com/office/powerpoint/2010/main">
        <p14:playEvt time="7541" objId="5"/>
        <p14:stopEvt time="14491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707039" y="299592"/>
            <a:ext cx="57446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HOVMÄSTARE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124" name="Picture 4" descr="http://sverigesradio.se/diverse/appdata/isidor/images/news_images/1646/2074895_520_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36" y="2852936"/>
            <a:ext cx="5053813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tmikaelsskolan.se/wk_custom/images/%7B5ddf5378-3970-4d2b-aec8-288e2cebe063%7D_img_6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294112" cy="4941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ed 4"/>
          <p:cNvSpPr/>
          <p:nvPr/>
        </p:nvSpPr>
        <p:spPr>
          <a:xfrm rot="10800000">
            <a:off x="8178659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851919" y="1658484"/>
            <a:ext cx="4957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är arbetsledare för serveringspersonalen, organiserar, planerar och </a:t>
            </a:r>
          </a:p>
          <a:p>
            <a:r>
              <a:rPr lang="sv-SE" b="1" dirty="0" smtClean="0"/>
              <a:t>leder arbetet i matsalen.</a:t>
            </a:r>
            <a:endParaRPr lang="sv-SE" b="1" dirty="0"/>
          </a:p>
        </p:txBody>
      </p:sp>
      <p:sp>
        <p:nvSpPr>
          <p:cNvPr id="7" name="Rektangel 6"/>
          <p:cNvSpPr/>
          <p:nvPr/>
        </p:nvSpPr>
        <p:spPr>
          <a:xfrm>
            <a:off x="899592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1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835696" y="240220"/>
            <a:ext cx="56428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ORIGINALARE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098" name="Picture 2" descr="http://tjugosjundenovember.blogg.se/images/2009/dsc00315_cs_60751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34" y="2116743"/>
            <a:ext cx="248816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iplay.idg.se/polopoly_fs/1.141316.1200959472!imageUploader/20183949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2297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hlens.se/common/pics/Mode/Kampanjer/10_Guide/kampanj_guide_Ro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4"/>
            <a:ext cx="6413138" cy="2272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>
            <a:off x="8159546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-7222" y="16392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ansvarar för framställning</a:t>
            </a:r>
          </a:p>
          <a:p>
            <a:r>
              <a:rPr lang="sv-SE" b="1" dirty="0"/>
              <a:t>a</a:t>
            </a:r>
            <a:r>
              <a:rPr lang="sv-SE" b="1" dirty="0" smtClean="0"/>
              <a:t>v original med fokus på form</a:t>
            </a:r>
          </a:p>
          <a:p>
            <a:r>
              <a:rPr lang="sv-SE" b="1" dirty="0"/>
              <a:t>o</a:t>
            </a:r>
            <a:r>
              <a:rPr lang="sv-SE" b="1" dirty="0" smtClean="0"/>
              <a:t>ch layout.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1071788" y="-15287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3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995001" y="260648"/>
            <a:ext cx="48499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LOGISTIKER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1266" name="Picture 2" descr="http://www.saco.se/Global/Bilder/Utbildning-Karri%C3%A4r/Yrken/logistker2_58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410200" cy="2705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svbl.ch/img/db/logistikeref_10_4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7" y="3033501"/>
            <a:ext cx="3160858" cy="295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berufskunde.com/4DLINK1/4DCGI/00ZH/BB_Show_JPG/142/logistiker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12" y="4509120"/>
            <a:ext cx="3086844" cy="1998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031902" y="61684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516634" y="18448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arbetar med </a:t>
            </a:r>
            <a:r>
              <a:rPr lang="sv-SE" b="1" dirty="0" smtClean="0"/>
              <a:t>lager och </a:t>
            </a:r>
          </a:p>
          <a:p>
            <a:r>
              <a:rPr lang="sv-SE" b="1" dirty="0"/>
              <a:t>t</a:t>
            </a:r>
            <a:r>
              <a:rPr lang="sv-SE" b="1" dirty="0" smtClean="0"/>
              <a:t>ransportplanering.</a:t>
            </a:r>
          </a:p>
          <a:p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936045" y="182250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3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516835" y="260648"/>
            <a:ext cx="61103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KONSERVATOR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73" y="4653135"/>
            <a:ext cx="2592288" cy="1951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9331"/>
            <a:ext cx="3996585" cy="2676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5" y="2784816"/>
            <a:ext cx="4421863" cy="3009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Ned 5"/>
          <p:cNvSpPr/>
          <p:nvPr/>
        </p:nvSpPr>
        <p:spPr>
          <a:xfrm>
            <a:off x="8159546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321095" y="19168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med att förebygga och förhindra</a:t>
            </a:r>
          </a:p>
          <a:p>
            <a:r>
              <a:rPr lang="sv-SE" b="1" dirty="0"/>
              <a:t>n</a:t>
            </a:r>
            <a:r>
              <a:rPr lang="sv-SE" b="1" dirty="0" smtClean="0"/>
              <a:t>edbrytning av äldre föremål.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769516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9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9551" objId="8"/>
        <p14:stopEvt time="12948" objId="8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hortco-op.org/image/members_arborist_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998"/>
            <a:ext cx="2114721" cy="2816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3282767" y="253921"/>
            <a:ext cx="42114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ARBORIST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172" name="Picture 4" descr="http://www.tbhydro.on.ca/images/safety/MiniArboristAtWork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571875" cy="4133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forestry.alaska.gov/images/Certified_Arborist_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450936" cy="3572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179879" y="116633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509744" y="16347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har specialkunskaper</a:t>
            </a:r>
          </a:p>
          <a:p>
            <a:r>
              <a:rPr lang="sv-SE" b="1" dirty="0"/>
              <a:t>o</a:t>
            </a:r>
            <a:r>
              <a:rPr lang="sv-SE" b="1" dirty="0" smtClean="0"/>
              <a:t>m träd och arbetar för att</a:t>
            </a:r>
          </a:p>
          <a:p>
            <a:r>
              <a:rPr lang="sv-SE" b="1" dirty="0" smtClean="0"/>
              <a:t>de ska vara vackra, säkra</a:t>
            </a:r>
          </a:p>
          <a:p>
            <a:r>
              <a:rPr lang="sv-SE" b="1" dirty="0"/>
              <a:t>o</a:t>
            </a:r>
            <a:r>
              <a:rPr lang="sv-SE" b="1" dirty="0" smtClean="0"/>
              <a:t>ch leva länge.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2621004" y="-13208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677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537520" y="242014"/>
            <a:ext cx="40446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MÄKLARE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Picture 3" descr="C:\Users\jenn8442\AppData\Local\Microsoft\Windows\Temporary Internet Files\Content.IE5\UG9JO8RA\MP90042759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75055"/>
            <a:ext cx="4075171" cy="4143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jenn8442\AppData\Local\Microsoft\Windows\Temporary Internet Files\Content.IE5\UG9JO8RA\MP90030893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01" y="1700808"/>
            <a:ext cx="4452742" cy="2946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270302" y="4172841"/>
            <a:ext cx="111561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smtClean="0">
                <a:solidFill>
                  <a:schemeClr val="bg1"/>
                </a:solidFill>
              </a:rPr>
              <a:t>TILL</a:t>
            </a:r>
          </a:p>
          <a:p>
            <a:pPr algn="ctr"/>
            <a:r>
              <a:rPr lang="sv-SE" sz="2000" b="1" dirty="0" smtClean="0">
                <a:solidFill>
                  <a:schemeClr val="bg1"/>
                </a:solidFill>
              </a:rPr>
              <a:t>SALU</a:t>
            </a:r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8" name="Ned 7"/>
          <p:cNvSpPr/>
          <p:nvPr/>
        </p:nvSpPr>
        <p:spPr>
          <a:xfrm rot="16200000">
            <a:off x="7956376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/>
          <p:cNvSpPr/>
          <p:nvPr/>
        </p:nvSpPr>
        <p:spPr>
          <a:xfrm>
            <a:off x="251520" y="1556792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000" b="1" dirty="0" smtClean="0"/>
              <a:t>Jag förmedlar kontakt mellan säljare och köpare, sköter förhandlingar </a:t>
            </a:r>
          </a:p>
          <a:p>
            <a:r>
              <a:rPr lang="sv-SE" sz="2000" b="1" dirty="0" smtClean="0"/>
              <a:t>och skriver kontrakt.</a:t>
            </a:r>
            <a:r>
              <a:rPr lang="sv-SE" b="1" dirty="0"/>
              <a:t/>
            </a:r>
            <a:br>
              <a:rPr lang="sv-SE" b="1" dirty="0"/>
            </a:br>
            <a:endParaRPr lang="sv-SE" b="1" dirty="0"/>
          </a:p>
        </p:txBody>
      </p:sp>
      <p:sp>
        <p:nvSpPr>
          <p:cNvPr id="10" name="Rektangel 9"/>
          <p:cNvSpPr/>
          <p:nvPr/>
        </p:nvSpPr>
        <p:spPr>
          <a:xfrm>
            <a:off x="1795008" y="0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5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294773" y="242014"/>
            <a:ext cx="44396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NAPRAPAT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1266" name="Picture 2" descr="http://www.helheten-harmoni.se/images/uploads/images/behandlingar/naprapat-louis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038600" cy="28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helheten-harmoni.se/images/uploads/images/behandlingar/naprapati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12" y="2780928"/>
            <a:ext cx="4038600" cy="28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ed 4"/>
          <p:cNvSpPr/>
          <p:nvPr/>
        </p:nvSpPr>
        <p:spPr>
          <a:xfrm rot="16200000">
            <a:off x="7793726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085706" y="1767592"/>
            <a:ext cx="5223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är specialist på rygg, led och muskelbesvär och arbetar med händerna för att lindra smärta.</a:t>
            </a:r>
            <a:endParaRPr lang="sv-SE" b="1" dirty="0"/>
          </a:p>
        </p:txBody>
      </p:sp>
      <p:sp>
        <p:nvSpPr>
          <p:cNvPr id="7" name="Rektangel 6"/>
          <p:cNvSpPr/>
          <p:nvPr/>
        </p:nvSpPr>
        <p:spPr>
          <a:xfrm>
            <a:off x="1371656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5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983525" y="-53347"/>
            <a:ext cx="34143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HUSDJURS </a:t>
            </a:r>
          </a:p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TEKNIKER</a:t>
            </a:r>
            <a:endParaRPr lang="sv-SE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 descr="http://www.bt.se/multimedia/dynamic/00376/magnus-bla_tunga1_37641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9" y="3068960"/>
            <a:ext cx="5092605" cy="2966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kanesemin.se/left_img/tjenamos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54836"/>
            <a:ext cx="2968550" cy="2968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ed 4"/>
          <p:cNvSpPr/>
          <p:nvPr/>
        </p:nvSpPr>
        <p:spPr>
          <a:xfrm>
            <a:off x="8159546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925153" y="2420888"/>
            <a:ext cx="7477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med kor och rådgivning till lantbrukare om foder och hälsa.</a:t>
            </a:r>
            <a:endParaRPr lang="sv-SE" b="1" dirty="0"/>
          </a:p>
        </p:txBody>
      </p:sp>
      <p:sp>
        <p:nvSpPr>
          <p:cNvPr id="7" name="Rektangel 6"/>
          <p:cNvSpPr/>
          <p:nvPr/>
        </p:nvSpPr>
        <p:spPr>
          <a:xfrm>
            <a:off x="1322052" y="143554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2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825552" y="195504"/>
            <a:ext cx="3558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MATROS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4340" name="Picture 4" descr="http://styrsobolaget.se/CommonResources/Files/www.styrsobolaget.se/Webb%20Linda%20Silvert%C3%A4rn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00" y="1747673"/>
            <a:ext cx="3312368" cy="1902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svensksjofart1.etabloid.se/img/extrabig/blockbild_1129_4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80" y="3933056"/>
            <a:ext cx="4097833" cy="2727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svensksjofart1.etabloid.se/img/extrabig/blockbild_1117_03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4" y="3212976"/>
            <a:ext cx="4507744" cy="3000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>
            <a:off x="7884368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539552" y="17476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arbetar med </a:t>
            </a:r>
            <a:r>
              <a:rPr lang="sv-SE" b="1" dirty="0" smtClean="0"/>
              <a:t>underhåll av fartyg, reparationer av maskiner och annan utrustning, lastning och lossning m.m.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1979712" y="-28675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20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615445" y="239896"/>
            <a:ext cx="57210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FARMAKOLOG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4" name="Picture 6" descr="http://upload.wikimedia.org/wikipedia/commons/thumb/3/31/INTRAREC.GIF/200px-INTRAREC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90564"/>
            <a:ext cx="2648677" cy="19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i.gazeta.pl/im/3/7340/z7340413W,Farmakolodzy-odpowiadaja-nie-tylko-za-skutecznos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4" y="4437112"/>
            <a:ext cx="5110725" cy="1978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100innovationer.com/images/18.53b24146134d08894bf8000520/Antibiotika_DNG2011_ERAN_1117_l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581128"/>
            <a:ext cx="3608049" cy="2005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studyabroad.se/cache/file/931b86fa-0a3a-46a7-a4f8-246cd98a3c2f/thumb__splash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4" y="2420888"/>
            <a:ext cx="5573161" cy="1868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ed 6"/>
          <p:cNvSpPr/>
          <p:nvPr/>
        </p:nvSpPr>
        <p:spPr>
          <a:xfrm rot="16200000">
            <a:off x="8044532" y="114514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102972" y="1497558"/>
            <a:ext cx="5341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med forskning om hur läkemedel och andra ämnen påverkar människor och djur.</a:t>
            </a:r>
            <a:endParaRPr lang="sv-SE" b="1" dirty="0"/>
          </a:p>
        </p:txBody>
      </p:sp>
      <p:pic>
        <p:nvPicPr>
          <p:cNvPr id="5" name="MS900069285[2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710053" y="205173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0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1" grpId="0"/>
    </p:bldLst>
  </p:timing>
  <p:extLst mod="1">
    <p:ext uri="{E180D4A7-C9FB-4DFB-919C-405C955672EB}">
      <p14:showEvtLst xmlns:p14="http://schemas.microsoft.com/office/powerpoint/2010/main">
        <p14:playEvt time="6728" objId="3"/>
        <p14:playEvt time="8533" objId="3"/>
        <p14:playEvt time="10206" objId="3"/>
        <p14:playEvt time="11876" objId="3"/>
        <p14:stopEvt time="12604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36075" y="195505"/>
            <a:ext cx="48718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GIS-ingenjör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42" name="Picture 2" descr="http://www.lantmateriet.se/upload/bilder/jobba_hos_oss/erik_sisell_dato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79" y="1598372"/>
            <a:ext cx="2006724" cy="1814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kalix.se/60e11c38-4efd-4c32-a03d-6b0e2b255586.fodoc?sizeid=MzYwXzQ4MF9KUEVHX1RydWU=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2632"/>
            <a:ext cx="2888761" cy="2038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mobil.hd.se/multimedia/dynamic/00516/ST_Byggnadforvaltni_516491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4176464" cy="2775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bastad.se/ImageVault/Images/height_375/width_380/storage_Edited/filename_gAS-oF09wJgK4EvxKn8N.jpg/id_545/scope_0/ImageVaultHandler.aspx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68" y="3371384"/>
            <a:ext cx="3460136" cy="34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ed 6"/>
          <p:cNvSpPr/>
          <p:nvPr/>
        </p:nvSpPr>
        <p:spPr>
          <a:xfrm rot="10800000">
            <a:off x="8028384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314720" y="16214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samlar in, lagrar och analyserar</a:t>
            </a:r>
          </a:p>
          <a:p>
            <a:r>
              <a:rPr lang="sv-SE" b="1" dirty="0"/>
              <a:t>g</a:t>
            </a:r>
            <a:r>
              <a:rPr lang="sv-SE" b="1" dirty="0" smtClean="0"/>
              <a:t>eografisk information, jag arbetar</a:t>
            </a:r>
          </a:p>
          <a:p>
            <a:r>
              <a:rPr lang="sv-SE" b="1" dirty="0"/>
              <a:t>m</a:t>
            </a:r>
            <a:r>
              <a:rPr lang="sv-SE" b="1" dirty="0" smtClean="0"/>
              <a:t>ed kartor.</a:t>
            </a:r>
            <a:endParaRPr lang="sv-SE" b="1" dirty="0"/>
          </a:p>
        </p:txBody>
      </p:sp>
      <p:sp>
        <p:nvSpPr>
          <p:cNvPr id="9" name="Rektangel 8"/>
          <p:cNvSpPr/>
          <p:nvPr/>
        </p:nvSpPr>
        <p:spPr>
          <a:xfrm>
            <a:off x="1388756" y="-1320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4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  <p:extLst mod="1">
    <p:ext uri="{E180D4A7-C9FB-4DFB-919C-405C955672EB}">
      <p14:showEvtLst xmlns:p14="http://schemas.microsoft.com/office/powerpoint/2010/main">
        <p14:playEvt time="10416" objId="9"/>
        <p14:stopEvt time="14402" objId="9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68297" y="197920"/>
            <a:ext cx="48074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TOXIKOLOG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122" name="Picture 2" descr="http://sverigesradio.se/diverse/appdata/isidor/images/news_images/3345/1626917_209_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1701743"/>
            <a:ext cx="2458653" cy="369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gymnasiet.uddevalla.se/images/18.6956437312c3c25d907800017822/N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3451"/>
            <a:ext cx="3870598" cy="2575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barometern.se/multimedia/dynamic/00317/Gifter_3_JPG_317547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35117"/>
            <a:ext cx="2223331" cy="1900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radkramaren.files.wordpress.com/2010/01/dermanord.jpg?w=50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39226"/>
            <a:ext cx="2697984" cy="2292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ed 6"/>
          <p:cNvSpPr/>
          <p:nvPr/>
        </p:nvSpPr>
        <p:spPr>
          <a:xfrm rot="10800000">
            <a:off x="8182781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045243" y="162345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undersöker, </a:t>
            </a:r>
          </a:p>
          <a:p>
            <a:r>
              <a:rPr lang="sv-SE" b="1" dirty="0" smtClean="0"/>
              <a:t>bedömer och informerar </a:t>
            </a:r>
          </a:p>
          <a:p>
            <a:r>
              <a:rPr lang="sv-SE" b="1" dirty="0" smtClean="0"/>
              <a:t>om hur kemiska ämnen </a:t>
            </a:r>
          </a:p>
          <a:p>
            <a:r>
              <a:rPr lang="sv-SE" b="1" dirty="0" smtClean="0"/>
              <a:t>påverkar människor </a:t>
            </a:r>
          </a:p>
          <a:p>
            <a:r>
              <a:rPr lang="sv-SE" b="1" dirty="0" smtClean="0"/>
              <a:t>och djur.</a:t>
            </a:r>
            <a:endParaRPr lang="sv-SE" b="1" dirty="0"/>
          </a:p>
        </p:txBody>
      </p:sp>
      <p:sp>
        <p:nvSpPr>
          <p:cNvPr id="10" name="Rektangel 9"/>
          <p:cNvSpPr/>
          <p:nvPr/>
        </p:nvSpPr>
        <p:spPr>
          <a:xfrm>
            <a:off x="1418621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7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  <p:extLst mod="1">
    <p:ext uri="{E180D4A7-C9FB-4DFB-919C-405C955672EB}">
      <p14:showEvtLst xmlns:p14="http://schemas.microsoft.com/office/powerpoint/2010/main">
        <p14:playEvt time="8438" objId="3"/>
        <p14:stopEvt time="12939" objId="3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791014" y="195505"/>
            <a:ext cx="3328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DIAKON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148" name="Picture 4" descr="http://3.bp.blogspot.com/-IFWnftYkdes/ThzEwpkzGmI/AAAAAAAAA0s/Nwci4ajVdt4/s1600/18s06-diakon-76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8838"/>
            <a:ext cx="4623747" cy="2908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nyheterna.net/var/ostran/storage/images/nyheterna/nyheter/hoegsby/minst-188-barn-i-hoegsby-lever-i-fattigdom/bild/7229464-1-swe-SE/Bild_article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7" y="4474098"/>
            <a:ext cx="2794969" cy="2094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svenskakyrkan.se/Sve/Bilder/Bilder/fdb36ac9-a565-4c0d-a25f-96e0ec78b99d~__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1" y="1556792"/>
            <a:ext cx="4108934" cy="2729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tromstadstidning.se/image_processor/1.1091014.1298022266!/image/3121859738.jpg_gen/derivatives/full/3121859738.jpg?maxWidth=4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85" y="1586240"/>
            <a:ext cx="1384419" cy="2084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ed 6"/>
          <p:cNvSpPr/>
          <p:nvPr/>
        </p:nvSpPr>
        <p:spPr>
          <a:xfrm rot="10800000">
            <a:off x="7740352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386442" y="1586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inom kyrkan med </a:t>
            </a:r>
            <a:endParaRPr lang="sv-SE" b="1" dirty="0"/>
          </a:p>
          <a:p>
            <a:r>
              <a:rPr lang="sv-SE" b="1" dirty="0"/>
              <a:t>a</a:t>
            </a:r>
            <a:r>
              <a:rPr lang="sv-SE" b="1" dirty="0" smtClean="0"/>
              <a:t>tt lyssna, personlig omsorg </a:t>
            </a:r>
          </a:p>
          <a:p>
            <a:r>
              <a:rPr lang="sv-SE" b="1" dirty="0" smtClean="0"/>
              <a:t>och medmänsklighet.</a:t>
            </a:r>
          </a:p>
        </p:txBody>
      </p:sp>
      <p:sp>
        <p:nvSpPr>
          <p:cNvPr id="10" name="Rektangel 9"/>
          <p:cNvSpPr/>
          <p:nvPr/>
        </p:nvSpPr>
        <p:spPr>
          <a:xfrm>
            <a:off x="1664754" y="154736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3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  <p:extLst mod="1">
    <p:ext uri="{E180D4A7-C9FB-4DFB-919C-405C955672EB}">
      <p14:showEvtLst xmlns:p14="http://schemas.microsoft.com/office/powerpoint/2010/main">
        <p14:playEvt time="9284" objId="9"/>
        <p14:stopEvt time="13574" objId="9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karmasnack.com/knowledge/wp-content/uploads/2010/04/copywriter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42" y="1494879"/>
            <a:ext cx="6617952" cy="536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619672" y="218410"/>
            <a:ext cx="54441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COPYWRITER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2" name="Picture 4" descr="http://www.ghostwords.com/Dreamstime%20Images/Copywri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46982"/>
            <a:ext cx="2176222" cy="2256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ndjuniorshakers.com/wp-content/uploads/2011/07/elephant-copywri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13359"/>
            <a:ext cx="4123871" cy="3719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6200000">
            <a:off x="8027909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8242" y="15513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jobbar med idéer</a:t>
            </a:r>
          </a:p>
          <a:p>
            <a:r>
              <a:rPr lang="sv-SE" b="1" dirty="0"/>
              <a:t>o</a:t>
            </a:r>
            <a:r>
              <a:rPr lang="sv-SE" b="1" dirty="0" smtClean="0"/>
              <a:t>ch texter i reklam</a:t>
            </a:r>
          </a:p>
          <a:p>
            <a:r>
              <a:rPr lang="sv-SE" b="1" dirty="0"/>
              <a:t>o</a:t>
            </a:r>
            <a:r>
              <a:rPr lang="sv-SE" b="1" dirty="0" smtClean="0"/>
              <a:t>ch informations</a:t>
            </a:r>
          </a:p>
          <a:p>
            <a:r>
              <a:rPr lang="sv-SE" b="1" dirty="0"/>
              <a:t>m</a:t>
            </a:r>
            <a:r>
              <a:rPr lang="sv-SE" b="1" dirty="0" smtClean="0"/>
              <a:t>aterial.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937120" y="-1320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45373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071059" y="220159"/>
            <a:ext cx="50018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HORTONOM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8194" name="Picture 2" descr="http://www.saco.se/Global/Bilder/Utbildning-Karri%C3%A4r/Yrken/hortonom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1" y="3645024"/>
            <a:ext cx="5524500" cy="2762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orton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95584"/>
            <a:ext cx="2360470" cy="1755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g.educations.com/presentations/presentation354/slu_hortonom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237" y="4315392"/>
            <a:ext cx="2922363" cy="1979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 rot="10800000">
            <a:off x="8100392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755576" y="1988840"/>
            <a:ext cx="5411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med forskning inom trädgårdsväxter, bär, träd, grönsaker och prydnadsväxter 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1155555" y="196555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0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008361" y="-1"/>
            <a:ext cx="46281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HABILITERINGS</a:t>
            </a:r>
          </a:p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ASSISTENT</a:t>
            </a:r>
            <a:endParaRPr lang="sv-SE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QSERUUExQUFBQUFhQVFBgVFBQUFBgXFBQXFRcXGBQYHCYeFxolGRgUHy8gIycpLCwsFR4xNTAqNSYrLCoBCQoKDgwOFw8PGikcHBwpKSkpKSkpKSkpKSkpKSkpKSkpKSkpKSkpKSkpKSkpLCkpKSkpKSksLCksLCwpKSwpKf/AABEIAJoBSAMBIgACEQEDEQH/xAAcAAACAwEBAQEAAAAAAAAAAAAEBQIDBgABBwj/xAA+EAABAwIDBQQIBQIGAwEAAAABAAIRAyEEEjEFQVFhcQYigZETMqGxwdHh8BQjQlKyB4IVJDNicvFzosIW/8QAGgEAAgMBAQAAAAAAAAAAAAAAAQIAAwQFBv/EACYRAAICAgIBAwQDAAAAAAAAAAABAhEDIRIxBCJBURMjYXEFMoH/2gAMAwEAAhEDEQA/APtQXq8YFOExWQK5ekLkSHi5cTCGftOmCRJMWMNe4DqQICFhCSoFcysHaH4HyK5741UARqVg0FziABck6BfOO1n9VMksw0WtnNz4CIHil/8AUftgXk0muDabTEz6xGpgbuq+UYvGtcfWJ8PqqJZG9I0wxpbYz2l2mq1HEvcTJkkzfxJlLv8AEZsYPQ/AoEvHEf8AsF3o54HoUiod2H06s+qYPA6eR+CtoV5N+67j89/mloZzI639qtZWLTcZh970wtm67L9pK2Fd+W8t4t1pnq1fVuz/AG/o18rH/lVTaD6pP+13wK+H7MrgxfoeHIwjMS4tIO4GbeB+BRjJoSUUz9HKKx3Yjto2sxlGqYqZQGnc+LRydbxlbIK5MpPQuBXL0NUAerly5QJyjCkuUAcuXLlCHBcuXKEOXLlyhDlwXSoueAoQkvCVCpiWtEkgDidEC/b1L90qBGUrpSp236cSha3a6k3WULRKYzxeoVZKUUO1dKu8NbPjCaynTsVpo9JUJuOqk5V8OqIBs3RcuZovFWWEWKSrpOUiUWKelRJXAoTFbSYz1pH9rj8ESGQ/qJ2wOGYWtnUCxyuJ1MO3Ddbju3/Ga+3KtVxc55bwAJgdLz4p3/VjtCx9YCm7MRmnuuBExuO+AAvnTMWSTO9ZWnJ7Ny4xR9B7PdvKuFcAK5e2fUMOHMi8tPRfQNtf1BL8NLW5M7ReZdeZMRYWsvz/AEawkA23W1vv8lutv1msw1Bof3sgmBmmdDIMaWtuATpNXsRuLa0Z3bO08ziYnm6XHwGiTurk/dlGvVkm5PVVZ0EiNls/cqbD92VIqKYfzTCBtGoeY8QjqbSL/I+zVKKTr/8ASd4WoA28nlr7EKDYbs4NmRI6WHkU7psbUGUuidCsx+Ik2zT4fNMsBQJIOYtPCQlaDaHeHpvovAM29UjfwIK+1dmtrenw7XGzh3XTxG+d8r5vsfZxqUofcbty1vZjF+iPouKOOW6FyQ1ZsgvVW1ynKvM56uXLlAnLly5QBy5RJXSoQkuXIfEYwNBUIXudCCxO02tGvySnGbXktvabpHicUXSCTIOnEG4PT5JWxkjTM20Dpfn9V5iNoSLanf8Afis1+IJAtvB8Iv8ALxXNqOJi/EfI+CHIPEntHHXDXGQLwLxzPsSTHVzHdsCeNyeqbYzBOdfQ6Hzn6JXXoZTBOlt6VsdJgpxFRogSTpoSEE7aheS1wg6XkewoyqD+4GNx1U6NTceH6riPgEoSfZem1r3OLiXROugB0A6LY7H2uav/ABkgbjbRZfCMYHaZTodIPjuRexqZovcJJa4zHD6aaIxdAezakqIEqujVDgrGGCtKdlDVDBj7L1eM0XqUYhSCkQvGqagCACqxBDWkxoCdOA4K9V1mggg6EEHpF1CH5T7c7T9Pjaz4EF5iDuFh7kkonePinPbjA06WJd6Ik03GW5iPSCdzgPYeCz3pSBaypo1XR2fM+NJMLcbaw9QYajnbBDMsdBr5b1h8CfzGH/cPet/2oxDoa21mgQAIsNwlM9IRbZhK1O94VZaicQ7jr0VBd9wlTHaREKxrFEVFMVFBdBVCmZ084HvTnC0wW3ygefwSGnVPBPdmMLhcT98UrCXODRoZ6QB5BM9iUC54gH/vqj9k9lzUuRlbutc9FttlbDbTiGgRqd6qbLowbG+xsLlYARuujKmFyvY8bnCfOPmvGEDRHUzIRj2GapDwBWAKLNAprWYDly5coA5cuXKEPCF5CkuUIeONlndqvN9b2tqtC90Ak6JDtDFAX8uSDdIeMbZnjgak3sOZlEUMCLSV5VxUnVSbUWV5LZtWKkFegA3BVvPDToFB1a117Sg28fmmTsRqiupXmd3uWd2oxzTfQ6H5FN8fRLDIkT7Ch6FcPGVwBBtP6TyP7SmEaM1+LizvA7/r0KubiiyN7SSJ4A2n4eKO2hscCS27b80h/EejcWOEtsQZsZny3j6FQUbDEQYsSB1MAbuPRF4TaU915u3Qi1uI5aJC7FBvMj1Tpa8eI+BRbQHw4G493xH3uSjUbjZO0bgOiU/zyF882dtC2U6t0PuWo2ZtG11ZCRXOBrqWi5QwtQOaCF6rStHjVNC+nhefjU1CWEqtwmRxsqXYtVjGKUSz8v8Ab/ZdShjKtOoDLXGDBu39J6RCzBX6v7RdkcNj2/nUwXAQ14s8eO/xXzfbf9BmsY59Kq57rBrcgAE7yZMqtxovUlI+LsMEEWMiFuNqOzNaCQHhrSLjQttHEcDzCzP+GGjiRSrAsyvh82Ig31Wj7WYYh+UasADSNSNwPgUsuh46Zl8VRcDx8EKQiH13A3+Wii6t9UqsLorDVY2mVwKLwdDM4Ab1G6IkgrZWx3VNIjeTYeA3lfQdg9lw2C8nkNCT03IfYeFDAABJHsWnoOjXVZpTbNcMaSG2DpNboPoivSJZSqlF03IWWUFNqJlQrhrZcYAuSk+eFldt9sJqCi1pqAGAxutR4OhOgaD5qyJVkqj65sbFGpSD4gGcvNosCj4STs3iXuoNzsyO/bIdHiLJmapWuO0c6WmXL1DZyvQ4pqELyulDlxUS4qUQLleShcx4rsx4qUSyWOfbr8Fjtq4kz1J+C0uPq2++H0WXxglx0O75qrL0asHdgbXyiKbuKpqYa2vH2EfAq80u7A+7fNY0bXs6tUVTMUJsfPf48VMydR7UBjcMHC1iFZFlUojlrg8ZXII7LyPzA2O8e48UpwW03NOV4kJvSx8jukHiCrU7M84tEMU4t4dd3Rw3dRwSDaeDBk8WwW67ySR0n2rQ1CHC0dNfaEnxODl7R6shwB1EwHTH9vtUEMrSfJDXGzd5knX2/fFMcXWDcoYYPDSeJH3xXtfZ5a+d/LQ2+PxVmKwxLQY7zbgkcRBBSssQThqjYLhvA8xIKe7LqSY4e6Ug2Sw5TGo1adevROtk+uI0MSN4KCCz6JslkM8vcvVbgGQxo5LlpMwC9yqlcXKv0qtKi1xsq5XjqllEPUIG4Y2RQYhMMUaClYyEO2ex2GxD/SPptz2k5WnNGmZrgQTzieazfa7slhxhy/0YcWaQGtOhaB3ALCQfBb6oUg7QVgabmgSSL8BzKVq0x4SqSvo/PO0NhTJZOuhv7Ugr4dzTBEeQX1TaWy5nLyJ5HnyKzO0djl5APdmSIjXqsUZtOmdfLgjJcoGRw+GLiALlbPYXZnLdxug9k7ELHgm62lFllJzvoox467LMHSDLJvQyu5JU5k6aqiu1oBNQ1CB+loI9jblIlZc3SHFba1GlrUb0F0H/APq2l0NY+P3HujyN4SE7ac/u4XDEEgw97QIi0358U82NsB1NoNQ53uJc4m8k9d2it40ipSbY5otfVpuyyJbEjUSYkeCnsXsqymQ6LjQ7/ordjvNIwdJhNdsbTZRDSbB+lrbrTu1QXQWtjzZVrcke5Iti42e/BLdBF9U4OJkmN3xWrH0c/NXJlimEP6Uq+m5Oyo4hQKlVKoLioiFq8KqzFdmKJDLbextRtKsHSHB0MPFrriOnwXz3D7VeHw50cJJvey+ldo3NqDJYxqfhK+XY/ZLqmKaxhyy4CTJHM8TvtKyT26OhipR2bHB7VL4kAAmJ13x7j7E0p1J++k+1Z1uwalNxy/6ZmxN53EAC2q0GEiBNieOk8iqemX9q0c43VGKoiJi4TB9Dl7foqarOSK7JIVPpNjTw5oCpZ0gwmNenu8uaAbsx73cBvJ+CsVFMk2EUq86uFuEn2DRQx2Je0Atbng3k3giDbxTGlg/RgZRae8dSrMewt7pOZrj3SQM7HEEtIcNRMC/HVDmBYBbRb6UXH34L0bOMxc9eHDqr8FTyvDtGvF+TvkbJxXoAX81ZVmdumZHFUnMaS31hyN/HjzV/ZqtUNXM8WOnXMZ++Sc7UwMsJGuh949yp2ThoADRfyFzPxSPTHTtG2w+0rAAT7FyrwdEtaZud/wB8Fy0pNozPTIquFKmVTWrQVaJRNwsotN1TVxHdQ7cSSYAkocg8R5hTIRD6oaJNkupVTTbeM3CQkW065qGHP8A4+4KMiGe0u0EAhrXniYI9qyG1O1fccwMMuBAPz8J817imNHdDy06kE+87jvSTaFO7bgxcxcG+nkPaldjKhM3bTm1HAXOe86QDpyGp8U5NFlWmXsLYtIm4PT70STG7NLXun9UG3h9CqqDsjtYmy589S2dbFJ8FQe/COZGYG9weMGPeiKFaEx2NjGVaTqNWCWnNTJ1vAIny80vr0YMBCUdWgxlbaYzoFpF4THDhukAdAs9h6xCa4aulRY0h5htnsF9d6hj8axkA6nQbyhP8RDQleMo+luXBrhcGdPorSqkh1TxAcb2TGvhm16JpOvo5vVpn76rHYd1UvDQ5jzoMpJPDRafD0XUiPSGZmMk23EknyRim3QuSUYoe4WuaTQxrRlAg3R34lgcJMEiOXH4pRhMQyQDcuJAvI1KJFVpdqIbYX+a2rRypOxtmVtKslmGrDLrfrKKa5I506Y6hatBNSsqTVCHxDihQ4yjyFoZB6Dx2OsWtN954LxzyAslW2q+kXB7Tmk8p5gm0c0uSTS0XYYKT2E47ENaQCT3iAOEnQSup7MpseHwDUHqz+mfisftnb1Wo3usDYIIObNoZmwT7Y+2PS94m5WRujoKA8aTv3/HTw3KwsHzHh9+UrmifJRB46/f34JCItDwNVVUxDVMUpVVTAAo7BoFrBpKspjuOcToCfACVTjMNlaYXuFr5mOAsSLTYHjdG/knH4B8TiTT/ADQ+WHLma67Y0BHA3R21KwFPOdA0O8tB4mB4qt+zWZY7zg6C5o0nXeJG7wCWdo8bny0WfvbnjSxs3nFpRq2CUqVjLCeq2d4APkAmz6fd42jqkZq5Yn1ZDT4g/FMK2Oy0C79hE8QCYlaEc+XZA4wRBPL27/BMtj4RtiFiau1GvqAj1jo3drZ3j81uthOijmce9Ex9FFthdpDZ9QC0TvkaheJX6Un7svVeipovL4QjzJVxVYbJTCngoFwAAurMTTFFvdguOp+SvdLKfd9Y+5Kq2NdEOAn4aT5qUQXYxzydNdIgmyBFGofWcYO4zm8ITFmKETEzvnwgAnp5qD5gubc89L9JUIBN2a0SS6QATBGvkUNimBwcCB3ZiLRqY6I2s8iDN4m55gwoVg0Fx9WYu64M74jgVACTHYIGmD+oX13HfHl5JBiqEFap9MPc48bN3SSIhKMZRWLyI7s6PiyuLQpbVIII1CNZjM19+8Kv0CoqYcqg0te4yaZRNGmSYCS06zm8xzR2GxvgealB5B2M2QyoBmkkcHER5KGGoikCDBuD32NdpFpEWMcEUzGh2tneSv8Aw4dvsnUgaCcFtczDGsEme42N289Uy2m53dhxBDRIGkyTog8C2nTg7+KoxuKf6VzxJY64tawiFoxr3MnkSXSG2zcSXNIIGYaEDWTA8QTKLxDQ2wNhY3Ek80DsjFZAXR6zZkbo08FA1CXGTzncIGvmrzF7jsuAbPh5QPmrKWNWexW05gAz9N6hTx6xZp+o34MfoNfTxAK8fQ3hIMNtBNMPjkI5KDPCEQh8fSJpvAucpjy0RbcQCpZAdFoWRMzPG0fIHY9txkI13H2pbR2r6KrLMxH6gGujziy1G2tl0nYmo7IM2Z0kdY6DT2lU1cICwgACxVEq6OjBXFMf7G2mKjAZvCZOO/7+9fJZrBUC2I4D3D5p6yocvh7VUShjTcCFxKXYfHTyVj8cmTFaKNsYvKxx5GFXsXbNF9NpzAQBIJAIMXlLsdiPSGNwCTYvLTaYG6Tp5DmdFKsZ0kPNt9rZijh/WNjU4NHrFg9knfpxVWy8GA5gOoBed/PXrCS7Dwkkvfq45RwgQT4TbwT0Y8MfG8xP/EW+Zjl0V0UYskrJbff3A0GDq4+GiqG2g6kabDmJs4xYyN06jiesKO06efNBBzf9RKj2ewQoghxBJA8hrbr7kxVRHY2zWsMuIvwH/a22FAy26JQNlB5Jbaw0TrC0MrQPNGK2STstptXK6lTXK8qK4UqNK/sXrFcy2XxP34JkKU7QrQDHRZjaGLgyZm4NxEOET7vJFYzHOy6H1iT0KVY6m4yYOluMBRsh4yqRofCJHkUZEwHE6AgCGtE/G6Fw9AkToOfuHFFPpAs7xjQTqOXTx1QAdicKHAdNTY/RAYikcgDoI06O5p09gLBBnx14/fFCVsIHSON7eHxEokEtInMAeceW4IfF4bXxTChQzuymzm+0DULzGgg3AFtwgFUZ43G/g1eLKp18mce2FGU1rYSUONmXWJHSF/o5TbZOxpOZ2iLw2ywAm1GnAgKWK0VbQxTadP1WkgQAQDfxQvZTCMq0M9QS4ufcEjR0AAAgKrbZt5lG9i6f+VZ/cfNxV2BW9mbyPTFUW7VwwAsIykaaQh6bHObAEwd/A3CP2xXDQRqTx8LqilSLXNdeXQCPcttGCy5/cblAH0SvG4vLYmSfWjlo35rV4PYGZwqVRp6reu93yRm0th0ao7zADoC2xHklldaGjV7Pm/4m8qX41O9o9kHsks77eVnDw3+CztfBkG8rnzg09nUx5ItaDaO0eaYUNq81mKjSFAYkhVU0W2mbvD7X5o+ltRfP6W0CN6No7UPFMpUBwTLfxIqPc4gZiSSYAMlSrNGU36IUbKqVHF9LQ3OazQeTvgqtrbOq0gHFzXtjvBky3z1HMK5K9lfNR0HbP2k11ibiyb06ohYulhA/vMdDuqaYHEVWGHCRxQcQ3YbiKzg6AN6ixjz6xRsAqyo23RQFivFOyg8wkePcXNI6E+GnvTfFPzOI4JPjawY+DoRCi7DLoI2ZjMzLaNMHiL69NFdXpknNu1N+H2PYgcM3JvEO5/ZTT0TCwvD8xaJymy0RiznzkrEwqVw7uuJ477zu37wOqZ4VlUHvCdDafMQhcJju/wArQBqbA+AmY6LVYcGozuBuYXDSQCRviUjYyQ12E05fnr5JyAl+yaDwJeC08CB46JgKg+7+5PCSBOFPQTQXiqpYgaAjzXK7kiri/giDdSxTu66Ncro8oVGKq5Gud+0E+V1XWxbQX5j3Q15JmO6WnerEIZ+vW9IWAyGvBa7cA7gT1nyUKlM+jaZkHWwkRM38ClNbawzEsbUyuMy5joI3G5lXYLHtPdki8iZNySTY3g8lVyVjuEluhxh+8zW7ZOv7tOViiKBY3uudJPEj4ofCMseGYm15bAA+K9ax0kmG3jeb6mBPVWFYVToAGW6GTA+Ci6sxuhknlB+iqxGHc1uZriXW10vpb2pc3GPBh/D33+KgCyuIqek4esBwNvcrcW3OxzfEHcd4g+Gi8qAuc1wiCIIsPvVV95jsh03TuB0vwQatUGLp2BUWcUUyiEPiTlcRwPsNwvWYpcx6dHbTtWGtgLvSoX0qtpXShYn7Q1oa7k0+5POyx9Hg6JOrmA25318VnO1J/Kef9pC1NDCltCkB+mmwRv8AVG5afG7Zi8zpIsyZnFxg/VPdlbPDYc4d7dyHzSvY2HzOk7r/ACWjpla2YUXKuqrVVVUYxUELjdlU6vrtE8RY+aKCC2ttUUGg5S5zpDGgxMXJJOjRvKRoKdCDH9jDrTIcOBsfkVncZ2eeDGUg8xHtTfGdrHAgPrlpcYDaTWNudAHVAXO6wEUcWYhz3vOvfIcWg7rACfBZ5xj7GmGSXuZhnZ0zd0cmtLj52b7U3wmBZS9WmHPsQapzEf2gQ1Fvrxpr97/f1VPpIE7/AHn78gq6Q7m2Qxld+r6gA1sBoNbkmOsJXidplpgAucRYON44vt3W8tTy0VtVxcS7WPV5u/d0G4Jc+iQbXcTrvJRFFu0qfoh6T0jW1Cbhrcrb7gE27P8AaNryGVYa46H9LvqgNp4QZdYgGTvJ3xI+4WPrA0qgBJLHuy3/AEuOhHj71ul4kvp8zLDzY/V+m/8AD7Q7AgiQfJDhxZIdpuWR7PdqKlIhlWS0Wk3I5niFsMRWD2Tx0KxdHRTsVYdk1HHd8lkdvVy/FtpsEkmPM6rSY3GeibDb1H2A95MJTgdmzVkGXAhz36kknQRrGi2+J4jzO5aRg87zVhXGO2EVdnh4FpPdI5RYpX6clwYBd2bNrpA+i1Tcj3ODWk94gtgxN4IO4908NyR7JwRNeq5wgg5YiIkZj/IeS35Ixw4pI5OOcs2WLDsLhcpbwyj3uWl2K8RfQl2u5rYBjqUmrmAOQ9xKaYNuWnzOVvszu9p9i4TO4O3Ym2+OHwupivlE24aDUapdg3Enpp1Onlc+CIqOBPIW+qNgoM/Hg+s2fCY58fJcqqTco0uYt7QPiVyNk2MsQ4ZXz+0g+IhZbHPNbDxNxNGoOMEe+B5lbHbDQC+36T7lhaJ/PrDdkB8ePVbX0Z49lnaB4zAcENhWNIggEKXaD11Vgiubl/sdbEvQMqWFy3YY5G7T4ajwRFPEiQ14LCTYzLSeRPHS6jSU6zZaZ4J4ZpIpyYIy/ADisa4EhzXi5MtJLTHEkzqOStp5a7MzD322cDY2tod6lTcS2mTqWtk7z3o16IDBCMUYtrp1K32c2hk1sMFhN9R8weCODM9IgajTdpB+iA2o8gtgnfvR2FPdHU//AEiKJ9s4eS2oNHCPEdNPol5gJliPVd/yPwSnGaLnZlU2dXxneNHgxBJgJvgmGEk2dqtDQ0VJpE+3cHnLKf73sb5kT7JWqy2jgPgkOK/16fV38Sn1LXwK2+MvS2czy5epIP2RRysn9yZMKFwvqN6BEsV/uZ/YIBVVUqarqaIshGm2Tw4ngBclZQu/E1XOeYbYADc2+Vg4mxceZ5LTYg/k1v8AxVP4rN9mxYf+Rv8AByR/A35F2O2PSw1SxzPN3OMWnTnz14IahiJvv18Tp98ld2hP51Tq7+KBw/qnx/iFll2ao9BBrSeO4ffM3VGKr7hv7o+fifYvWa+f8Sh3+uzx/gUCMILYHS31QdZ+UTvNhy3ee4IjFaISqfzKf9/sp2WnxoKeRJmbycjx420C46kB+oTF2ODSOd+M2WS7Y0sp7oAu10A+qQfYnlSqTiXCTAfTgTYS0zZLNssEtsNXfFd1r7Uv0cGEvux/YZiMQ05HjR7RMXv09idbP2w7KKYkkWOugFiOJjcswT/l6XT/AOUTgXflUTvz/Bc/F4SyRU2zq5/OlibikNYEnNL3MqEmLktcO6RyGXTRNqOUZYjRrnASTLm2O8xed9kswAlxm/5VI3veU32VTH4l9hqRpuEQOgW/+mkcpfc2xbXxPoRlBa8ulwP629TNpj7F1b2aYSxz3SS6o9xm5u6PgEBhTLzN7O1vxTHswf8ALt6O/k5UfyOoR/Jf/Gu8kl7IL2i3vsHEge0fVMX1fVHLMf7jm90JZi/9Sn/yPwROMNx/wb/ALgM9AhxgqkMzcdOrhy/2x5q3DOl0efw++AKFeO4zqf4hTwx9fp8HIgD/AEpN23JOWnzO93Pj4L1FdmaLTVpyActNxbIBg2uOBXLZj4qKtXZknylJ7qj/2Q=="/>
          <p:cNvSpPr>
            <a:spLocks noChangeAspect="1" noChangeArrowheads="1"/>
          </p:cNvSpPr>
          <p:nvPr/>
        </p:nvSpPr>
        <p:spPr bwMode="auto">
          <a:xfrm>
            <a:off x="2267744" y="-603448"/>
            <a:ext cx="31242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172" name="Picture 4" descr="http://www.nacka.se/underwebbar/omsorgen/daglig_verksamhet/bjorknas/Nyheter/PublishingImages/Liggande_dans_webb_0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2" y="3580805"/>
            <a:ext cx="3554956" cy="2355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uddevalla.se/images/18.5eb8ec77131eecaa93b80004838/brukare+personal+we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28" y="3573016"/>
            <a:ext cx="4762500" cy="3171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ed 8"/>
          <p:cNvSpPr/>
          <p:nvPr/>
        </p:nvSpPr>
        <p:spPr>
          <a:xfrm rot="10800000">
            <a:off x="8100392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19650" y="2123657"/>
            <a:ext cx="6556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arbetar med personer som har olika funktionsnedsättningar, en hjälpmotor i det dagliga livet.</a:t>
            </a:r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470339" y="-3335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08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2284066" y="260648"/>
            <a:ext cx="45758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ARKEOLOG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056"/>
            <a:ext cx="4286791" cy="450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91" y="3140968"/>
            <a:ext cx="4892219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ed 6"/>
          <p:cNvSpPr/>
          <p:nvPr/>
        </p:nvSpPr>
        <p:spPr>
          <a:xfrm>
            <a:off x="7956376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4283302" y="15590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000" b="1" dirty="0" smtClean="0"/>
              <a:t>Jag planerar, kartlägger och genomför</a:t>
            </a:r>
          </a:p>
          <a:p>
            <a:r>
              <a:rPr lang="sv-SE" sz="2000" b="1" dirty="0"/>
              <a:t>u</a:t>
            </a:r>
            <a:r>
              <a:rPr lang="sv-SE" sz="2000" b="1" dirty="0" smtClean="0"/>
              <a:t>tgrävningar. Jag undersöker  fornlämningar.</a:t>
            </a:r>
          </a:p>
        </p:txBody>
      </p:sp>
      <p:sp>
        <p:nvSpPr>
          <p:cNvPr id="9" name="Rektangel 8"/>
          <p:cNvSpPr/>
          <p:nvPr/>
        </p:nvSpPr>
        <p:spPr>
          <a:xfrm>
            <a:off x="1577061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2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266698" y="200546"/>
            <a:ext cx="49039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KLARERARE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362" name="Picture 2" descr="http://farm7.static.flickr.com/6040/6276361588_4a0a980d23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6" y="2499285"/>
            <a:ext cx="2776810" cy="1884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broggen.files.wordpress.com/2011/08/img_4151.jpg?w=300&amp;h=22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6" y="4581128"/>
            <a:ext cx="2857500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ky16.blogg.se/images/2008/dsc01600_1208006539_848486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41442"/>
            <a:ext cx="3607887" cy="2705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statensjarnvagar.se/bilder/sidor/i/gfx_index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64893"/>
            <a:ext cx="5305136" cy="17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ed 6"/>
          <p:cNvSpPr/>
          <p:nvPr/>
        </p:nvSpPr>
        <p:spPr>
          <a:xfrm>
            <a:off x="8184919" y="106628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77788" y="14847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arbetar med </a:t>
            </a:r>
            <a:r>
              <a:rPr lang="sv-SE" b="1" dirty="0" smtClean="0"/>
              <a:t>att övervaka tågens rörelser, tidtabeller och åtgärder vid stora förseningar m.m.</a:t>
            </a:r>
            <a:endParaRPr lang="sv-SE" b="1" dirty="0"/>
          </a:p>
        </p:txBody>
      </p:sp>
      <p:sp>
        <p:nvSpPr>
          <p:cNvPr id="9" name="Rektangel 8"/>
          <p:cNvSpPr/>
          <p:nvPr/>
        </p:nvSpPr>
        <p:spPr>
          <a:xfrm>
            <a:off x="1418621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5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966158" y="252427"/>
            <a:ext cx="52116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FORENSIKER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9218" name="Picture 2" descr="http://gd.se/image_processor/1.3186732.1305921431!/image/2574310804.jpg_gen/derivatives/wide/2574310804.jpg?maxWidth=4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18" y="1606487"/>
            <a:ext cx="2961812" cy="2183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verigesradio.se/diverse/appdata/isidor/images/news_images/161/1949256_520_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7" y="3933056"/>
            <a:ext cx="4422204" cy="248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skl.polisen.se/PageFiles/314218/UllaBrittRolf_granska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34" y="2348879"/>
            <a:ext cx="2555354" cy="3833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>
            <a:off x="8028384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23528" y="16507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arbetar med att </a:t>
            </a:r>
            <a:endParaRPr lang="sv-SE" b="1" dirty="0" smtClean="0"/>
          </a:p>
          <a:p>
            <a:r>
              <a:rPr lang="sv-SE" b="1" dirty="0"/>
              <a:t>a</a:t>
            </a:r>
            <a:r>
              <a:rPr lang="sv-SE" b="1" dirty="0" smtClean="0"/>
              <a:t>nalysera och dokumentera</a:t>
            </a:r>
          </a:p>
          <a:p>
            <a:r>
              <a:rPr lang="sv-SE" b="1" dirty="0"/>
              <a:t>b</a:t>
            </a:r>
            <a:r>
              <a:rPr lang="sv-SE" b="1" dirty="0" smtClean="0"/>
              <a:t>evis vid brottsutredningar.</a:t>
            </a:r>
            <a:endParaRPr lang="sv-SE" b="1" dirty="0"/>
          </a:p>
        </p:txBody>
      </p:sp>
      <p:sp>
        <p:nvSpPr>
          <p:cNvPr id="9" name="Rektangel 8"/>
          <p:cNvSpPr/>
          <p:nvPr/>
        </p:nvSpPr>
        <p:spPr>
          <a:xfrm>
            <a:off x="1032049" y="186103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8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  <p:extLst mod="1">
    <p:ext uri="{E180D4A7-C9FB-4DFB-919C-405C955672EB}">
      <p14:showEvtLst xmlns:p14="http://schemas.microsoft.com/office/powerpoint/2010/main">
        <p14:playEvt time="6875" objId="5"/>
        <p14:stopEvt time="14137" objId="5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760362" y="195504"/>
            <a:ext cx="56232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ILLUSTRATÖR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122" name="Picture 2" descr="http://www.nickan.com/images/atelj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5715000" cy="452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hatsupsthlm.se/images/content/blog/19/stocklounge_20110717103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44289"/>
            <a:ext cx="3181281" cy="2743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adlibris.com/se/covers/M/9/12/912967039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1254111" cy="1586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ed 5"/>
          <p:cNvSpPr/>
          <p:nvPr/>
        </p:nvSpPr>
        <p:spPr>
          <a:xfrm>
            <a:off x="8100392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755576" y="1637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är specialiserad på att göra en viss typ av teckningar t.ex. i böcker.</a:t>
            </a:r>
            <a:endParaRPr lang="sv-SE" b="1" dirty="0"/>
          </a:p>
          <a:p>
            <a:endParaRPr lang="sv-SE" b="1" dirty="0"/>
          </a:p>
        </p:txBody>
      </p:sp>
      <p:sp>
        <p:nvSpPr>
          <p:cNvPr id="8" name="Rektangel 7"/>
          <p:cNvSpPr/>
          <p:nvPr/>
        </p:nvSpPr>
        <p:spPr>
          <a:xfrm>
            <a:off x="745414" y="163772"/>
            <a:ext cx="902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5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66782" y="0"/>
            <a:ext cx="70383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VAD PÅVERKAR  YRKETS</a:t>
            </a:r>
          </a:p>
          <a:p>
            <a:pPr algn="ctr"/>
            <a:r>
              <a:rPr lang="sv-SE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FRAMTIDSUTSIKTER?</a:t>
            </a:r>
            <a:endParaRPr lang="sv-SE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626255" y="1439621"/>
            <a:ext cx="77182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Pensionsavgångar</a:t>
            </a:r>
            <a:endParaRPr lang="sv-SE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266492" y="4077072"/>
            <a:ext cx="55201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Populärt yrke</a:t>
            </a:r>
            <a:endParaRPr lang="sv-SE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-136713" y="2875643"/>
            <a:ext cx="73416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Landets ekonomi!</a:t>
            </a:r>
            <a:endParaRPr lang="sv-SE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0" y="5589240"/>
            <a:ext cx="71765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Liten yrkesgrupp</a:t>
            </a:r>
            <a:endParaRPr lang="sv-SE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4" descr="http://www.natur.cuni.cz/faculty/aktuality/Kumtor_odbery10.jpg/image_preview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70" y="5259329"/>
            <a:ext cx="1901038" cy="1425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ghostwords.com/Dreamstime%20Images/Copywri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929906"/>
            <a:ext cx="1830856" cy="1898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lio.se/pages/128935/permagnusson_w3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6" y="2679700"/>
            <a:ext cx="2187106" cy="1592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nwt.se/multimedia/dynamic/00619/858101_jpg_619397img6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0" y="1588344"/>
            <a:ext cx="1792225" cy="1194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2524">
        <p14:doors dir="vert"/>
      </p:transition>
    </mc:Choice>
    <mc:Fallback xmlns="">
      <p:transition spd="slow" advClick="0" advTm="225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23405" y="276119"/>
            <a:ext cx="72971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MARKNADSFÖRARE</a:t>
            </a:r>
            <a:endParaRPr lang="sv-SE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94074"/>
            <a:ext cx="4690505" cy="2345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0" y="4147632"/>
            <a:ext cx="3613828" cy="2354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24" y="4147632"/>
            <a:ext cx="3096344" cy="2580286"/>
          </a:xfrm>
          <a:prstGeom prst="rect">
            <a:avLst/>
          </a:prstGeom>
        </p:spPr>
      </p:pic>
      <p:sp>
        <p:nvSpPr>
          <p:cNvPr id="11" name="Ned 10"/>
          <p:cNvSpPr/>
          <p:nvPr/>
        </p:nvSpPr>
        <p:spPr>
          <a:xfrm>
            <a:off x="8100392" y="190517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5401568" y="1594655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000" b="1" dirty="0" smtClean="0"/>
              <a:t>Jag lägger upp reklamkampanjer</a:t>
            </a:r>
          </a:p>
          <a:p>
            <a:r>
              <a:rPr lang="sv-SE" sz="2000" b="1" dirty="0" smtClean="0"/>
              <a:t>för produkter och tjänster. 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160154" y="-54303"/>
            <a:ext cx="9028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7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jenn8442\AppData\Local\Microsoft\Windows\Temporary Internet Files\Content.IE5\UG9JO8RA\MP90044269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2865324" cy="3441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3819889" y="236497"/>
            <a:ext cx="41474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SPEDITÖR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" y="3645024"/>
            <a:ext cx="2943738" cy="19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83115"/>
            <a:ext cx="4451226" cy="3143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Höger 6"/>
          <p:cNvSpPr/>
          <p:nvPr/>
        </p:nvSpPr>
        <p:spPr>
          <a:xfrm>
            <a:off x="3347864" y="3645024"/>
            <a:ext cx="1152128" cy="115212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Ned 7"/>
          <p:cNvSpPr/>
          <p:nvPr/>
        </p:nvSpPr>
        <p:spPr>
          <a:xfrm rot="10800000">
            <a:off x="7956376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395370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planerar och organiserar transporter, både inrikes och utrikes. </a:t>
            </a:r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3137799" y="32214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781299" y="264303"/>
            <a:ext cx="55453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VVS MONTÖR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3568964" cy="3568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31" y="1633663"/>
            <a:ext cx="4868049" cy="1867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39" y="3645023"/>
            <a:ext cx="4040045" cy="2859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Ned 7"/>
          <p:cNvSpPr/>
          <p:nvPr/>
        </p:nvSpPr>
        <p:spPr>
          <a:xfrm rot="10800000">
            <a:off x="7956376" y="116632"/>
            <a:ext cx="936104" cy="1186868"/>
          </a:xfrm>
          <a:prstGeom prst="downArrow">
            <a:avLst/>
          </a:prstGeom>
          <a:solidFill>
            <a:srgbClr val="56F03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/>
          <p:cNvSpPr/>
          <p:nvPr/>
        </p:nvSpPr>
        <p:spPr>
          <a:xfrm>
            <a:off x="323528" y="15567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installerar och reparerar rör </a:t>
            </a:r>
          </a:p>
          <a:p>
            <a:r>
              <a:rPr lang="sv-SE" b="1" dirty="0" smtClean="0"/>
              <a:t>och annan utrustning för </a:t>
            </a:r>
          </a:p>
          <a:p>
            <a:r>
              <a:rPr lang="sv-SE" b="1" dirty="0" smtClean="0"/>
              <a:t>värme, vatten och sanitet (hygien).</a:t>
            </a:r>
            <a:endParaRPr lang="sv-SE" dirty="0"/>
          </a:p>
        </p:txBody>
      </p:sp>
      <p:sp>
        <p:nvSpPr>
          <p:cNvPr id="10" name="Rektangel 9"/>
          <p:cNvSpPr/>
          <p:nvPr/>
        </p:nvSpPr>
        <p:spPr>
          <a:xfrm>
            <a:off x="1033980" y="165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8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969709" y="322717"/>
            <a:ext cx="52613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WEBMASTER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94953"/>
            <a:ext cx="4183077" cy="3302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54" y="3068960"/>
            <a:ext cx="4498554" cy="3413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Ned 6"/>
          <p:cNvSpPr/>
          <p:nvPr/>
        </p:nvSpPr>
        <p:spPr>
          <a:xfrm>
            <a:off x="8100392" y="116632"/>
            <a:ext cx="936104" cy="11868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4600398" y="19342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har ansvar för företagets information </a:t>
            </a:r>
          </a:p>
          <a:p>
            <a:r>
              <a:rPr lang="sv-SE" b="1" dirty="0" smtClean="0"/>
              <a:t>ut på internet.</a:t>
            </a:r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1212919" y="0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222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2296513" y="270476"/>
            <a:ext cx="4070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KÖRSNÄR</a:t>
            </a:r>
            <a:endParaRPr lang="sv-SE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1682"/>
            <a:ext cx="3744416" cy="4992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1.bp.blogspot.com/_MY85_aEYKg8/TPKrXqRyBnI/AAAAAAAAGHU/nrVVeD0ndt4/s400/PLSMSS%257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82" y="2991828"/>
            <a:ext cx="3672408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öger 8"/>
          <p:cNvSpPr/>
          <p:nvPr/>
        </p:nvSpPr>
        <p:spPr>
          <a:xfrm>
            <a:off x="4067944" y="4005064"/>
            <a:ext cx="1152128" cy="115212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Ned 5"/>
          <p:cNvSpPr/>
          <p:nvPr/>
        </p:nvSpPr>
        <p:spPr>
          <a:xfrm rot="16200000">
            <a:off x="7956376" y="116632"/>
            <a:ext cx="936104" cy="11868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445862" y="1988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/>
              <a:t>Jag </a:t>
            </a:r>
            <a:r>
              <a:rPr lang="sv-SE" b="1" dirty="0" smtClean="0"/>
              <a:t>tillverkar plagg av päls och skinn.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1523086" y="-13209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sv-SE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8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7|4.7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rken entreprenör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Yrken entreprenör</Template>
  <TotalTime>5322</TotalTime>
  <Words>711</Words>
  <Application>Microsoft Office PowerPoint</Application>
  <PresentationFormat>Bildspel på skärmen (4:3)</PresentationFormat>
  <Paragraphs>182</Paragraphs>
  <Slides>43</Slides>
  <Notes>1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43</vt:i4>
      </vt:variant>
    </vt:vector>
  </HeadingPairs>
  <TitlesOfParts>
    <vt:vector size="52" baseType="lpstr">
      <vt:lpstr>Arabic Typesetting</vt:lpstr>
      <vt:lpstr>Arial</vt:lpstr>
      <vt:lpstr>Baskerville Old Face</vt:lpstr>
      <vt:lpstr>Calibri</vt:lpstr>
      <vt:lpstr>Corbel</vt:lpstr>
      <vt:lpstr>Wingdings</vt:lpstr>
      <vt:lpstr>Wingdings 2</vt:lpstr>
      <vt:lpstr>Wingdings 3</vt:lpstr>
      <vt:lpstr>Yrken entreprenör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Ystads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Randowo Jenny</dc:creator>
  <cp:lastModifiedBy>Randowo Jenny</cp:lastModifiedBy>
  <cp:revision>163</cp:revision>
  <dcterms:created xsi:type="dcterms:W3CDTF">2012-03-19T11:57:03Z</dcterms:created>
  <dcterms:modified xsi:type="dcterms:W3CDTF">2020-04-07T06:51:30Z</dcterms:modified>
</cp:coreProperties>
</file>