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</p:sldMasterIdLst>
  <p:notesMasterIdLst>
    <p:notesMasterId r:id="rId41"/>
  </p:notesMasterIdLst>
  <p:sldIdLst>
    <p:sldId id="256" r:id="rId6"/>
    <p:sldId id="262" r:id="rId7"/>
    <p:sldId id="373" r:id="rId8"/>
    <p:sldId id="374" r:id="rId9"/>
    <p:sldId id="266" r:id="rId10"/>
    <p:sldId id="274" r:id="rId11"/>
    <p:sldId id="276" r:id="rId12"/>
    <p:sldId id="285" r:id="rId13"/>
    <p:sldId id="365" r:id="rId14"/>
    <p:sldId id="326" r:id="rId15"/>
    <p:sldId id="306" r:id="rId16"/>
    <p:sldId id="321" r:id="rId17"/>
    <p:sldId id="334" r:id="rId18"/>
    <p:sldId id="263" r:id="rId19"/>
    <p:sldId id="336" r:id="rId20"/>
    <p:sldId id="330" r:id="rId21"/>
    <p:sldId id="333" r:id="rId22"/>
    <p:sldId id="332" r:id="rId23"/>
    <p:sldId id="337" r:id="rId24"/>
    <p:sldId id="361" r:id="rId25"/>
    <p:sldId id="371" r:id="rId26"/>
    <p:sldId id="372" r:id="rId27"/>
    <p:sldId id="359" r:id="rId28"/>
    <p:sldId id="343" r:id="rId29"/>
    <p:sldId id="325" r:id="rId30"/>
    <p:sldId id="313" r:id="rId31"/>
    <p:sldId id="290" r:id="rId32"/>
    <p:sldId id="354" r:id="rId33"/>
    <p:sldId id="329" r:id="rId34"/>
    <p:sldId id="331" r:id="rId35"/>
    <p:sldId id="355" r:id="rId36"/>
    <p:sldId id="328" r:id="rId37"/>
    <p:sldId id="324" r:id="rId38"/>
    <p:sldId id="375" r:id="rId39"/>
    <p:sldId id="349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10">
          <p15:clr>
            <a:srgbClr val="A4A3A4"/>
          </p15:clr>
        </p15:guide>
        <p15:guide id="3" orient="horz" pos="259">
          <p15:clr>
            <a:srgbClr val="A4A3A4"/>
          </p15:clr>
        </p15:guide>
        <p15:guide id="4" orient="horz" pos="978">
          <p15:clr>
            <a:srgbClr val="A4A3A4"/>
          </p15:clr>
        </p15:guide>
        <p15:guide id="5" orient="horz" pos="3142">
          <p15:clr>
            <a:srgbClr val="A4A3A4"/>
          </p15:clr>
        </p15:guide>
        <p15:guide id="6" pos="2880">
          <p15:clr>
            <a:srgbClr val="A4A3A4"/>
          </p15:clr>
        </p15:guide>
        <p15:guide id="7" pos="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0571" autoAdjust="0"/>
  </p:normalViewPr>
  <p:slideViewPr>
    <p:cSldViewPr showGuides="1">
      <p:cViewPr varScale="1">
        <p:scale>
          <a:sx n="103" d="100"/>
          <a:sy n="103" d="100"/>
        </p:scale>
        <p:origin x="902" y="72"/>
      </p:cViewPr>
      <p:guideLst>
        <p:guide orient="horz" pos="1620"/>
        <p:guide orient="horz" pos="510"/>
        <p:guide orient="horz" pos="259"/>
        <p:guide orient="horz" pos="978"/>
        <p:guide orient="horz" pos="3142"/>
        <p:guide pos="2880"/>
        <p:guide pos="3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8F937-CB50-4A06-88AC-A60AF96B127A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72336-C6C7-4CB8-A0C1-C2A38887D8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1907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Ämnet för dagen, vad ska jag prata om? Planering av nya områden, byggnationer</a:t>
            </a:r>
            <a:r>
              <a:rPr lang="sv-SE" baseline="0" dirty="0"/>
              <a:t> på gång, vad står på tur?</a:t>
            </a:r>
          </a:p>
          <a:p>
            <a:r>
              <a:rPr lang="sv-SE" baseline="0" dirty="0"/>
              <a:t>Om mig själv min bakgrund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72336-C6C7-4CB8-A0C1-C2A38887D81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5702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visar var vi har planärenden på gång. Det stora som hänt sedan förra året är att fullmäktige godkänt ett planprogram för Hamnstaden, den nya stadsdelen i centrala Ystad.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2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- Tillbyggnad på södra gaveln på Gamla Rådhuset, en inglasad uteservering.</a:t>
            </a:r>
          </a:p>
          <a:p>
            <a:r>
              <a:rPr lang="sv-SE" dirty="0"/>
              <a:t>- Möjliggöra flera uteserveringar året runt, på kommunens mark samt sådana under säsongen</a:t>
            </a:r>
          </a:p>
          <a:p>
            <a:r>
              <a:rPr lang="sv-SE" dirty="0"/>
              <a:t>- Torghandel och mobila serveringar på Stortorget</a:t>
            </a:r>
          </a:p>
          <a:p>
            <a:r>
              <a:rPr lang="sv-SE" dirty="0"/>
              <a:t>- Även trafikrörelser och parkeringar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9BBB0-388B-44D0-9653-B9356BE2AAB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98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Tillbyggnad Rådhuset – bild från en arkitekttävling. Enkla former och smäcker konstruktion, mycket glas.</a:t>
            </a:r>
          </a:p>
          <a:p>
            <a:pPr marL="171450" indent="-171450">
              <a:buFontTx/>
              <a:buChar char="-"/>
            </a:pPr>
            <a:endParaRPr lang="sv-SE" dirty="0"/>
          </a:p>
          <a:p>
            <a:pPr marL="0" indent="0">
              <a:buFontTx/>
              <a:buNone/>
            </a:pPr>
            <a:r>
              <a:rPr lang="sv-SE" dirty="0"/>
              <a:t>Läget</a:t>
            </a:r>
          </a:p>
          <a:p>
            <a:pPr marL="171450" indent="-171450">
              <a:buFontTx/>
              <a:buChar char="-"/>
            </a:pPr>
            <a:r>
              <a:rPr lang="sv-SE" dirty="0"/>
              <a:t>Planarbetet påbörjas efter sommaren, med startmötet  </a:t>
            </a:r>
          </a:p>
          <a:p>
            <a:pPr marL="171450" indent="-171450">
              <a:buFontTx/>
              <a:buChar char="-"/>
            </a:pPr>
            <a:r>
              <a:rPr lang="sv-SE" dirty="0"/>
              <a:t>Samråd i höst	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275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visar var vi har planärenden på gång. Det stora som hänt sedan förra året är att fullmäktige godkänt ett planprogram för Hamnstaden, den nya stadsdelen i centrala Ystad.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404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- Gamla Åhlénshuset</a:t>
            </a:r>
          </a:p>
          <a:p>
            <a:r>
              <a:rPr lang="sv-SE" dirty="0"/>
              <a:t>- </a:t>
            </a:r>
            <a:r>
              <a:rPr lang="sv-SE" dirty="0" err="1"/>
              <a:t>Contentus</a:t>
            </a:r>
            <a:r>
              <a:rPr lang="sv-SE" dirty="0"/>
              <a:t> exploatör – vill riva och bygga nytt</a:t>
            </a:r>
          </a:p>
          <a:p>
            <a:r>
              <a:rPr lang="sv-SE" dirty="0"/>
              <a:t>- Planområdet ligger inom riksintresse för kulturmiljö vilket ställer höga krav på gestaltning och anpassning</a:t>
            </a:r>
          </a:p>
          <a:p>
            <a:r>
              <a:rPr lang="sv-SE" dirty="0"/>
              <a:t>- </a:t>
            </a:r>
            <a:r>
              <a:rPr lang="sv-SE" dirty="0" err="1"/>
              <a:t>Kv</a:t>
            </a:r>
            <a:r>
              <a:rPr lang="sv-SE" dirty="0"/>
              <a:t> Agnes i grannskapet – referens vad gäller höjder och takutformningen.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018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- Sett från korsningen Blekegatan/Klostergatan. I söder ansluter kvarteret till </a:t>
            </a:r>
            <a:r>
              <a:rPr lang="sv-SE" dirty="0" err="1"/>
              <a:t>befintli</a:t>
            </a:r>
            <a:r>
              <a:rPr lang="sv-SE" dirty="0"/>
              <a:t> bebyggelse, radhus och i öster till befintligt </a:t>
            </a:r>
            <a:r>
              <a:rPr lang="sv-SE" dirty="0" err="1"/>
              <a:t>gc</a:t>
            </a:r>
            <a:r>
              <a:rPr lang="sv-SE" dirty="0"/>
              <a:t>-stråk.</a:t>
            </a:r>
          </a:p>
          <a:p>
            <a:r>
              <a:rPr lang="sv-SE" dirty="0"/>
              <a:t>- Avskuren hörn med en platsbildning, tegel i varierande toner, takkupor likt takkuporna inom stadskärnan men mer modern uttryck. </a:t>
            </a:r>
          </a:p>
          <a:p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/>
              <a:t>Förslaget kommer ytterligare att utvecklas för att uppfylla kraven som ställs, utifrån riksintresset för kulturmiljö.</a:t>
            </a:r>
          </a:p>
          <a:p>
            <a:pPr marL="171450" indent="-171450">
              <a:buFontTx/>
              <a:buChar char="-"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282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Detaljplan för gamla Sockerbruket, att öppna Sockerbruksvägen</a:t>
            </a:r>
          </a:p>
          <a:p>
            <a:pPr marL="171450" indent="-171450">
              <a:buFontTx/>
              <a:buChar char="-"/>
            </a:pPr>
            <a:r>
              <a:rPr lang="sv-SE" dirty="0"/>
              <a:t>Stationsnära läge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52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Läget</a:t>
            </a:r>
          </a:p>
          <a:p>
            <a:pPr marL="171450" indent="-171450">
              <a:buFontTx/>
              <a:buChar char="-"/>
            </a:pPr>
            <a:r>
              <a:rPr lang="sv-SE" dirty="0"/>
              <a:t>ny sträckning </a:t>
            </a:r>
          </a:p>
          <a:p>
            <a:pPr marL="171450" indent="-171450">
              <a:buFontTx/>
              <a:buChar char="-"/>
            </a:pPr>
            <a:r>
              <a:rPr lang="sv-SE" dirty="0"/>
              <a:t>Korsning med järnvägen – möjligheterna att bygga en </a:t>
            </a:r>
            <a:r>
              <a:rPr lang="sv-SE" dirty="0" err="1"/>
              <a:t>gc</a:t>
            </a:r>
            <a:r>
              <a:rPr lang="sv-SE" dirty="0"/>
              <a:t>-tunnel, pendlarparkeringar, anslutning ny väg, höjdskillnader, gatusektion</a:t>
            </a:r>
          </a:p>
          <a:p>
            <a:pPr marL="171450" indent="-171450">
              <a:buFontTx/>
              <a:buChar char="-"/>
            </a:pPr>
            <a:r>
              <a:rPr lang="sv-SE" dirty="0"/>
              <a:t>Bevarande av befintlig bebyggelse – rester från </a:t>
            </a:r>
            <a:r>
              <a:rPr lang="sv-SE" dirty="0" err="1"/>
              <a:t>Sockrbruket</a:t>
            </a:r>
            <a:r>
              <a:rPr lang="sv-SE" dirty="0"/>
              <a:t>. </a:t>
            </a:r>
            <a:r>
              <a:rPr lang="sv-SE" dirty="0" err="1"/>
              <a:t>Portvaktstugan</a:t>
            </a:r>
            <a:r>
              <a:rPr lang="sv-SE" dirty="0"/>
              <a:t>, lokstallet</a:t>
            </a:r>
          </a:p>
          <a:p>
            <a:pPr marL="171450" indent="-171450">
              <a:buFontTx/>
              <a:buChar char="-"/>
            </a:pPr>
            <a:r>
              <a:rPr lang="sv-SE" dirty="0"/>
              <a:t>Det finns intresse från lokala exploatörer att bygga livsmedelsbutik och bostäder</a:t>
            </a:r>
          </a:p>
          <a:p>
            <a:pPr marL="171450" indent="-171450">
              <a:buFontTx/>
              <a:buChar char="-"/>
            </a:pPr>
            <a:r>
              <a:rPr lang="sv-SE" dirty="0"/>
              <a:t>Resten av exploateringsområdet – skisser senare</a:t>
            </a:r>
          </a:p>
          <a:p>
            <a:pPr marL="171450" indent="-171450">
              <a:buFontTx/>
              <a:buChar char="-"/>
            </a:pPr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/>
              <a:t>Fortsättning följer med att utveckla resten av sockerbruksområdet, ca 500 bostäder, mestadels i radhus/småhus (tätare </a:t>
            </a:r>
            <a:r>
              <a:rPr lang="sv-SE" dirty="0" err="1"/>
              <a:t>struktyrer</a:t>
            </a:r>
            <a:r>
              <a:rPr lang="sv-SE" dirty="0"/>
              <a:t>) samt en mindre del flerbostadshus</a:t>
            </a:r>
          </a:p>
          <a:p>
            <a:pPr marL="171450" indent="-171450">
              <a:buFontTx/>
              <a:buChar char="-"/>
            </a:pPr>
            <a:endParaRPr lang="sv-SE" dirty="0"/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541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Så som det byggs bostäder ökar behov av </a:t>
            </a:r>
            <a:r>
              <a:rPr lang="sv-SE" dirty="0" err="1"/>
              <a:t>servisefunktioner</a:t>
            </a:r>
            <a:r>
              <a:rPr lang="sv-SE" dirty="0"/>
              <a:t>. Planuppdrag för vård- och omsorgsboende</a:t>
            </a:r>
          </a:p>
          <a:p>
            <a:pPr marL="171450" indent="-171450">
              <a:buFontTx/>
              <a:buChar char="-"/>
            </a:pPr>
            <a:r>
              <a:rPr lang="sv-SE" dirty="0"/>
              <a:t>Ligger i sydöstra delen av Köpingebro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262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Utöka </a:t>
            </a:r>
            <a:r>
              <a:rPr lang="sv-SE" dirty="0" err="1"/>
              <a:t>bef</a:t>
            </a:r>
            <a:r>
              <a:rPr lang="sv-SE" dirty="0"/>
              <a:t> vårdboende med flera avdelningar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Bef</a:t>
            </a:r>
            <a:r>
              <a:rPr lang="sv-SE" dirty="0"/>
              <a:t> vårdboende har hög arkitektoniskt värde. Småskalig bebyggelse med träpaneler i varierande färger. Fönster i olika storlekar och former</a:t>
            </a:r>
          </a:p>
          <a:p>
            <a:pPr marL="171450" indent="-171450">
              <a:buFontTx/>
              <a:buChar char="-"/>
            </a:pPr>
            <a:r>
              <a:rPr lang="sv-SE" dirty="0"/>
              <a:t>Nya delar kopplas till befintlig byggnad med en korridor och anpassas utformningsmässigt till </a:t>
            </a:r>
            <a:r>
              <a:rPr lang="sv-SE" dirty="0" err="1"/>
              <a:t>bef</a:t>
            </a:r>
            <a:r>
              <a:rPr lang="sv-SE" dirty="0"/>
              <a:t> bebyggelse</a:t>
            </a:r>
          </a:p>
          <a:p>
            <a:pPr marL="171450" indent="-171450">
              <a:buFontTx/>
              <a:buChar char="-"/>
            </a:pPr>
            <a:r>
              <a:rPr lang="sv-SE" dirty="0"/>
              <a:t>Ett nav med gemensamma funktioner såsom kök</a:t>
            </a:r>
          </a:p>
          <a:p>
            <a:pPr marL="171450" indent="-171450">
              <a:buFontTx/>
              <a:buChar char="-"/>
            </a:pPr>
            <a:r>
              <a:rPr lang="sv-SE" dirty="0"/>
              <a:t>Flera avdelningar med gemensam gård i mitten</a:t>
            </a:r>
          </a:p>
          <a:p>
            <a:pPr marL="171450" indent="-171450">
              <a:buFontTx/>
              <a:buChar char="-"/>
            </a:pPr>
            <a:r>
              <a:rPr lang="sv-SE" dirty="0"/>
              <a:t>Ligger i sydöstra delen av Köpingebro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78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visar var vi har planärenden på gång.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72336-C6C7-4CB8-A0C1-C2A38887D81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5450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visar var vi har planärenden på gång. Det stora som hänt sedan förra året är att fullmäktige godkänt ett planprogram för Hamnstaden, den nya stadsdelen i centrala Ystad.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72336-C6C7-4CB8-A0C1-C2A38887D810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3489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- Planområde avgränsas av Herrestadsgatan, Fridhemsgatan, Disponentgatan, Industrigatan och </a:t>
            </a:r>
            <a:r>
              <a:rPr lang="sv-SE" dirty="0" err="1"/>
              <a:t>Surbrunsvägen</a:t>
            </a:r>
            <a:r>
              <a:rPr lang="sv-SE" dirty="0"/>
              <a:t>. </a:t>
            </a:r>
          </a:p>
          <a:p>
            <a:r>
              <a:rPr lang="sv-SE" dirty="0"/>
              <a:t>- Riksbyggen</a:t>
            </a:r>
          </a:p>
          <a:p>
            <a:r>
              <a:rPr lang="sv-SE" dirty="0"/>
              <a:t>- 500-550 bostäder, mestadels i flerbostadshus. Radhus i två plan mot Herrestadsgatan, med hänsyn till befintlig bebyggelse.</a:t>
            </a:r>
          </a:p>
          <a:p>
            <a:r>
              <a:rPr lang="sv-SE" dirty="0"/>
              <a:t>- Resten av bebyggelse varierar mellan 3 och 5 våningar. Möjlighet finns för verksamheter i BV.</a:t>
            </a:r>
          </a:p>
          <a:p>
            <a:r>
              <a:rPr lang="sv-SE" dirty="0"/>
              <a:t>- I väster torg med möjlighet för centrumverksamhet och en park där dagvatten kommer att fördröjas.</a:t>
            </a:r>
          </a:p>
          <a:p>
            <a:r>
              <a:rPr lang="sv-SE" dirty="0"/>
              <a:t>- Tanken är att börja i väster med seniorboende enligt </a:t>
            </a:r>
            <a:r>
              <a:rPr lang="sv-SE" dirty="0" err="1"/>
              <a:t>Bonom</a:t>
            </a:r>
            <a:r>
              <a:rPr lang="sv-SE" dirty="0"/>
              <a:t>-koncept, 55+ och möjlighet att köpa tjänsten. Intresse finns redan idag.</a:t>
            </a:r>
          </a:p>
          <a:p>
            <a:pPr marL="171450" indent="-171450">
              <a:buFontTx/>
              <a:buChar char="-"/>
            </a:pPr>
            <a:r>
              <a:rPr lang="sv-SE" dirty="0"/>
              <a:t>Utbyggnad under ca 10 år</a:t>
            </a:r>
          </a:p>
          <a:p>
            <a:pPr marL="171450" indent="-171450">
              <a:buFontTx/>
              <a:buChar char="-"/>
            </a:pPr>
            <a:r>
              <a:rPr lang="sv-SE" dirty="0"/>
              <a:t>Planen har vunnit laga kraft i december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72336-C6C7-4CB8-A0C1-C2A38887D810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7400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- En vy som visar de tänkta husen mot Surbrunnsvägen och omgestaltningen av Surbrunnsplan.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I den västra delen mot Surbrunnsvägen vill Riksbyggen bygga sitt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Bonum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-koncept, med målgruppen 55+. I konceptet ingår möjlighet att köpa tjänster.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72336-C6C7-4CB8-A0C1-C2A38887D810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0210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72336-C6C7-4CB8-A0C1-C2A38887D810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6881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visar var vi har planärenden på gång. Det stora som hänt sedan förra året är att fullmäktige godkänt ett planprogram för Hamnstaden, den nya stadsdelen i centrala Ystad.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672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- Planområdet ligger norr om järnvägen, väster om </a:t>
            </a:r>
            <a:r>
              <a:rPr lang="sv-SE" dirty="0" err="1"/>
              <a:t>kv</a:t>
            </a:r>
            <a:r>
              <a:rPr lang="sv-SE" dirty="0"/>
              <a:t> Vrakbåten som håller på att bebyggas nu</a:t>
            </a:r>
          </a:p>
          <a:p>
            <a:r>
              <a:rPr lang="sv-SE" dirty="0"/>
              <a:t>- Magnolia exploatör, Arkitektlaget arkitekt</a:t>
            </a:r>
          </a:p>
          <a:p>
            <a:r>
              <a:rPr lang="sv-SE" dirty="0"/>
              <a:t>- Ca 400 bostäder i fem 6-7 våningshus, placerade med gavlar mot söder. Lägre bebyggelse mot befintliga radhus.</a:t>
            </a:r>
          </a:p>
          <a:p>
            <a:r>
              <a:rPr lang="sv-SE" dirty="0"/>
              <a:t>- Förskola</a:t>
            </a:r>
          </a:p>
          <a:p>
            <a:pPr marL="171450" indent="-171450">
              <a:buFontTx/>
              <a:buChar char="-"/>
            </a:pPr>
            <a:r>
              <a:rPr lang="sv-SE" dirty="0"/>
              <a:t>Befintlig byggnad planläggs för kontor, centrumändamål, verksamhet</a:t>
            </a:r>
          </a:p>
          <a:p>
            <a:pPr marL="0" indent="0">
              <a:buFontTx/>
              <a:buNone/>
            </a:pPr>
            <a:endParaRPr lang="sv-SE" dirty="0"/>
          </a:p>
          <a:p>
            <a:pPr marL="0" indent="0">
              <a:buFontTx/>
              <a:buNone/>
            </a:pPr>
            <a:r>
              <a:rPr lang="sv-SE" dirty="0"/>
              <a:t>Läget</a:t>
            </a:r>
          </a:p>
          <a:p>
            <a:pPr marL="171450" indent="-171450">
              <a:buFontTx/>
              <a:buChar char="-"/>
            </a:pPr>
            <a:r>
              <a:rPr lang="sv-SE" dirty="0"/>
              <a:t>Beslut om antagande i KF efter årsskifte.</a:t>
            </a:r>
          </a:p>
          <a:p>
            <a:pPr marL="0" indent="0">
              <a:buFontTx/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30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-Fasad tegel kombinerat med puts. Lägre bebyggelse skiffer plattor i skiftande toner.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94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visar var vi har planärenden på gång. Det stora som hänt sedan förra året är att fullmäktige godkänt ett planprogram för Hamnstaden, den nya stadsdelen i centrala Ystad.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72336-C6C7-4CB8-A0C1-C2A38887D810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1721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Ca 100 bostäder: villor och småhus. Utökning av befintlig skola samt naturområde.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Begravningsplas</a:t>
            </a:r>
            <a:r>
              <a:rPr lang="sv-SE" dirty="0"/>
              <a:t> säkerställs i planen</a:t>
            </a:r>
          </a:p>
          <a:p>
            <a:pPr marL="171450" indent="-171450">
              <a:buFontTx/>
              <a:buChar char="-"/>
            </a:pPr>
            <a:r>
              <a:rPr lang="sv-SE" dirty="0"/>
              <a:t>Vissa befintliga byggnader av hög kulturhisriskvärde inom skolområdet bevaras och skyddas</a:t>
            </a:r>
          </a:p>
          <a:p>
            <a:pPr marL="171450" indent="-171450">
              <a:buFontTx/>
              <a:buChar char="-"/>
            </a:pPr>
            <a:r>
              <a:rPr lang="sv-SE" dirty="0"/>
              <a:t>Gator som följer topografin och kantas av småhus bebyggelse</a:t>
            </a:r>
          </a:p>
          <a:p>
            <a:pPr marL="171450" indent="-171450">
              <a:buFontTx/>
              <a:buChar char="-"/>
            </a:pPr>
            <a:r>
              <a:rPr lang="sv-SE" dirty="0"/>
              <a:t>Bullervall mot väg 13</a:t>
            </a:r>
          </a:p>
          <a:p>
            <a:pPr marL="171450" indent="-171450">
              <a:buFontTx/>
              <a:buChar char="-"/>
            </a:pPr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/>
              <a:t>Stor hänsyn till landskapsbild, utblickar, topografin, kulturmiljö</a:t>
            </a:r>
          </a:p>
          <a:p>
            <a:pPr marL="171450" indent="-171450">
              <a:buFontTx/>
              <a:buChar char="-"/>
            </a:pPr>
            <a:endParaRPr lang="sv-SE" dirty="0"/>
          </a:p>
          <a:p>
            <a:r>
              <a:rPr lang="sv-SE" dirty="0"/>
              <a:t>- Inför antagande, väntar på kalkyl som MEX håller på att ta fram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72336-C6C7-4CB8-A0C1-C2A38887D810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9241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- Ystads största utvecklings-/utbyggnadsområde</a:t>
            </a:r>
          </a:p>
          <a:p>
            <a:r>
              <a:rPr lang="sv-SE" dirty="0"/>
              <a:t>- Planprogram godkänt av KF höst 2019</a:t>
            </a:r>
          </a:p>
          <a:p>
            <a:endParaRPr lang="sv-SE" dirty="0"/>
          </a:p>
          <a:p>
            <a:r>
              <a:rPr lang="sv-SE" dirty="0"/>
              <a:t>Bilden visar en modell över volymerna och strukturen i den tänkta bebyggelsen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EA3D6-8E22-1845-BA71-E5846365705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549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illustration som visar förslaget. De grå byggnaderna är befintliga, och de vita visar förslag på ny bebyggelse. </a:t>
            </a:r>
          </a:p>
          <a:p>
            <a:pPr marL="171450" indent="-171450">
              <a:buFontTx/>
              <a:buChar char="-"/>
            </a:pPr>
            <a:r>
              <a:rPr lang="sv-SE" dirty="0"/>
              <a:t>Ca 1500 bostäder, blandad bebyggelse – kvarter med kombination av flerbostadshus och småhusbebyggelse. Flerbostadshus upp till 6 våningar, högre vid nuvarande silon (upp till 12 våningar) – signaturbyggnad.</a:t>
            </a:r>
          </a:p>
          <a:p>
            <a:pPr marL="171450" indent="-171450">
              <a:buFontTx/>
              <a:buChar char="-"/>
            </a:pPr>
            <a:r>
              <a:rPr lang="sv-SE" dirty="0"/>
              <a:t>Skeppshandel, </a:t>
            </a:r>
            <a:r>
              <a:rPr lang="sv-SE" dirty="0" err="1"/>
              <a:t>bef</a:t>
            </a:r>
            <a:r>
              <a:rPr lang="sv-SE" dirty="0"/>
              <a:t> silo, hus längs med Hamngatan, </a:t>
            </a:r>
            <a:r>
              <a:rPr lang="sv-SE" dirty="0" err="1"/>
              <a:t>Bornholmsterminalen</a:t>
            </a:r>
            <a:r>
              <a:rPr lang="sv-SE" dirty="0"/>
              <a:t>, Ystads stationsbyggnad blir kvar. </a:t>
            </a:r>
          </a:p>
          <a:p>
            <a:pPr marL="171450" indent="-171450">
              <a:buFontTx/>
              <a:buChar char="-"/>
            </a:pPr>
            <a:r>
              <a:rPr lang="sv-SE" dirty="0"/>
              <a:t>Två parkeringshus/mobilitetshus där boende ska parkera. Minimaltmed parkeringar inom kvarteren. </a:t>
            </a:r>
          </a:p>
          <a:p>
            <a:pPr marL="171450" indent="-171450">
              <a:buFontTx/>
              <a:buChar char="-"/>
            </a:pPr>
            <a:r>
              <a:rPr lang="sv-SE" dirty="0"/>
              <a:t>Förskolor utifrån behov, två i detta förslag</a:t>
            </a:r>
          </a:p>
          <a:p>
            <a:pPr marL="171450" indent="-171450">
              <a:buFontTx/>
              <a:buChar char="-"/>
            </a:pPr>
            <a:r>
              <a:rPr lang="sv-SE" dirty="0"/>
              <a:t>Verksamheter i öster närmast hamnen som kommer att flyttas under tiden. </a:t>
            </a:r>
          </a:p>
          <a:p>
            <a:pPr marL="171450" indent="-171450">
              <a:buFontTx/>
              <a:buChar char="-"/>
            </a:pPr>
            <a:r>
              <a:rPr lang="sv-SE" dirty="0"/>
              <a:t>Flera parker och grönstråk mellan kvarteren. En koppling mellan småbåtshamn och Sandskogen i öster.</a:t>
            </a:r>
          </a:p>
          <a:p>
            <a:pPr marL="171450" indent="-171450">
              <a:buFontTx/>
              <a:buChar char="-"/>
            </a:pPr>
            <a:r>
              <a:rPr lang="sv-SE" dirty="0"/>
              <a:t>Flera torg och mötesplatser</a:t>
            </a:r>
          </a:p>
          <a:p>
            <a:pPr marL="171450" indent="-171450">
              <a:buFontTx/>
              <a:buChar char="-"/>
            </a:pPr>
            <a:r>
              <a:rPr lang="sv-SE" dirty="0"/>
              <a:t>Promenadstråk längs med kajer</a:t>
            </a:r>
          </a:p>
          <a:p>
            <a:pPr marL="171450" indent="-171450">
              <a:buFontTx/>
              <a:buChar char="-"/>
            </a:pPr>
            <a:r>
              <a:rPr lang="sv-SE" dirty="0"/>
              <a:t>Biltrafik minimeras, cykel och gående prioriteras</a:t>
            </a:r>
          </a:p>
          <a:p>
            <a:pPr marL="171450" indent="-171450">
              <a:buFontTx/>
              <a:buChar char="-"/>
            </a:pPr>
            <a:r>
              <a:rPr lang="sv-SE" dirty="0"/>
              <a:t>Etappvis utbyggnad – fyra etapper</a:t>
            </a:r>
          </a:p>
          <a:p>
            <a:pPr marL="171450" indent="-171450">
              <a:buFontTx/>
              <a:buChar char="-"/>
            </a:pPr>
            <a:r>
              <a:rPr lang="sv-SE" dirty="0"/>
              <a:t>Ca 3000 invånare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Domstolsverket vill bygga ny Tingsrätt</a:t>
            </a:r>
          </a:p>
          <a:p>
            <a:pPr marL="171450" indent="-171450">
              <a:buFontTx/>
              <a:buChar char="-"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72336-C6C7-4CB8-A0C1-C2A38887D81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7503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Förslag till utbyggnad har inte utarbetats mer i detalj, bara klossar. Inspirationen har hittats i diverse område med liknande förutsättningar. </a:t>
            </a:r>
          </a:p>
          <a:p>
            <a:pPr marL="171450" indent="-171450">
              <a:buFontTx/>
              <a:buChar char="-"/>
            </a:pPr>
            <a:r>
              <a:rPr lang="sv-SE" dirty="0"/>
              <a:t>Nära kontakt med vattnet, möjlighet till småbåtshamn, varierad bebyggelse, spännande stadsmässig och modern arkitektur, varierade skalor, mötesplatser, nyttja befintliga strukturer (</a:t>
            </a:r>
            <a:r>
              <a:rPr lang="sv-SE" dirty="0" err="1"/>
              <a:t>bef</a:t>
            </a:r>
            <a:r>
              <a:rPr lang="sv-SE" dirty="0"/>
              <a:t> silon)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EA3D6-8E22-1845-BA71-E5846365705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914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I första etappen ca 400 bostäder, förskola, parkeringshus</a:t>
            </a:r>
          </a:p>
          <a:p>
            <a:pPr marL="171450" indent="-171450">
              <a:buFontTx/>
              <a:buChar char="-"/>
            </a:pPr>
            <a:r>
              <a:rPr lang="sv-SE" dirty="0"/>
              <a:t>Skeppshandel, silon och bebyggelse längs med Hamngatan bevaras. Även förslag på att bevara nuvarande Nova kliniken</a:t>
            </a:r>
          </a:p>
          <a:p>
            <a:pPr marL="171450" indent="-171450">
              <a:buFontTx/>
              <a:buChar char="-"/>
            </a:pPr>
            <a:r>
              <a:rPr lang="sv-SE" dirty="0"/>
              <a:t>Park runt silon, även en yta för fördröjning av dag-/skyfallsvatten</a:t>
            </a:r>
          </a:p>
          <a:p>
            <a:pPr marL="171450" indent="-171450">
              <a:buFontTx/>
              <a:buChar char="-"/>
            </a:pPr>
            <a:r>
              <a:rPr lang="sv-SE" dirty="0"/>
              <a:t>Domstolsverket</a:t>
            </a:r>
          </a:p>
          <a:p>
            <a:pPr marL="171450" indent="-171450">
              <a:buFontTx/>
              <a:buChar char="-"/>
            </a:pPr>
            <a:r>
              <a:rPr lang="sv-SE" dirty="0"/>
              <a:t>Störningar från järnvägen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EA3D6-8E22-1845-BA71-E5846365705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88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visar var vi har planärenden på gång. Det stora som hänt sedan förra året är att fullmäktige godkänt ett planprogram för Hamnstaden, den nya stadsdelen i centrala Ystad.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Platshållare för anteckninga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sv-SE" altLang="sv-SE" dirty="0"/>
              <a:t>Nästa stora område som ska planläggas är Öja gård, mellan Kristianstadrondellen och Öja. Ett planprogram ska tas fram för att klara ut en rad frågor som:</a:t>
            </a:r>
          </a:p>
          <a:p>
            <a:endParaRPr lang="sv-SE" altLang="sv-SE" dirty="0"/>
          </a:p>
          <a:p>
            <a:r>
              <a:rPr lang="sv-SE" altLang="sv-SE" dirty="0"/>
              <a:t>Jordbruksmark – aktivt jordbruk</a:t>
            </a:r>
          </a:p>
          <a:p>
            <a:r>
              <a:rPr lang="sv-SE" altLang="sv-SE" dirty="0"/>
              <a:t>Själva gårdsbyggnaderna – krogverksamhet, konferenser?, konserter… mötesplats….</a:t>
            </a:r>
          </a:p>
          <a:p>
            <a:r>
              <a:rPr lang="sv-SE" altLang="sv-SE" dirty="0"/>
              <a:t>Byn och övrig bebyggelse</a:t>
            </a:r>
          </a:p>
          <a:p>
            <a:r>
              <a:rPr lang="sv-SE" altLang="sv-SE" dirty="0"/>
              <a:t>Kyrkan</a:t>
            </a:r>
          </a:p>
          <a:p>
            <a:r>
              <a:rPr lang="sv-SE" altLang="sv-SE" dirty="0"/>
              <a:t>Kopplingar till omgivningen – till staden, till kusten, handelsområdet, grönstrukturen, trafiken…</a:t>
            </a:r>
          </a:p>
          <a:p>
            <a:endParaRPr lang="sv-SE" altLang="sv-SE" dirty="0"/>
          </a:p>
          <a:p>
            <a:pPr marL="171450" indent="-171450">
              <a:buFontTx/>
              <a:buChar char="-"/>
            </a:pPr>
            <a:r>
              <a:rPr lang="sv-SE" altLang="sv-SE" dirty="0"/>
              <a:t>I första förslaget föreslås ca 2000 bostäder och servicefunktioner</a:t>
            </a:r>
          </a:p>
          <a:p>
            <a:pPr marL="171450" indent="-171450">
              <a:buFontTx/>
              <a:buChar char="-"/>
            </a:pPr>
            <a:endParaRPr lang="sv-SE" altLang="sv-SE" dirty="0"/>
          </a:p>
        </p:txBody>
      </p:sp>
      <p:sp>
        <p:nvSpPr>
          <p:cNvPr id="26628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91AB9-8885-495D-87B3-C85C85C72917}" type="slidenum">
              <a:rPr kumimoji="0" lang="nb-NO" alt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alt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5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Första detaljplan i korsningen Bussjövägen-väg 19 – nytt polishus</a:t>
            </a:r>
          </a:p>
          <a:p>
            <a:pPr marL="171450" indent="-171450">
              <a:buFontTx/>
              <a:buChar char="-"/>
            </a:pPr>
            <a:r>
              <a:rPr lang="sv-SE" dirty="0"/>
              <a:t>Två våningar polishuset</a:t>
            </a:r>
          </a:p>
          <a:p>
            <a:pPr marL="171450" indent="-171450">
              <a:buFontTx/>
              <a:buChar char="-"/>
            </a:pPr>
            <a:r>
              <a:rPr lang="sv-SE" dirty="0"/>
              <a:t>Parkeringshus längst i nordost</a:t>
            </a:r>
          </a:p>
          <a:p>
            <a:pPr marL="171450" indent="-171450">
              <a:buFontTx/>
              <a:buChar char="-"/>
            </a:pPr>
            <a:r>
              <a:rPr lang="sv-SE" dirty="0"/>
              <a:t>Entré från Bussjövägen</a:t>
            </a:r>
          </a:p>
          <a:p>
            <a:pPr marL="171450" indent="-171450">
              <a:buFontTx/>
              <a:buChar char="-"/>
            </a:pPr>
            <a:r>
              <a:rPr lang="sv-SE" dirty="0"/>
              <a:t>Många krav att tillfredsställa med tanke på själva verksamhet</a:t>
            </a:r>
          </a:p>
          <a:p>
            <a:pPr marL="171450" indent="-171450">
              <a:buFontTx/>
              <a:buChar char="-"/>
            </a:pPr>
            <a:r>
              <a:rPr lang="sv-SE" dirty="0"/>
              <a:t>Flera utfarter, viktigt att utryckning kan ske. </a:t>
            </a:r>
          </a:p>
          <a:p>
            <a:pPr marL="171450" indent="-171450">
              <a:buFontTx/>
              <a:buChar char="-"/>
            </a:pPr>
            <a:endParaRPr lang="sv-SE" dirty="0"/>
          </a:p>
          <a:p>
            <a:pPr marL="0" indent="0">
              <a:buFontTx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72336-C6C7-4CB8-A0C1-C2A38887D81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75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örsta &amp; sis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upp 4"/>
          <p:cNvGrpSpPr/>
          <p:nvPr userDrawn="1"/>
        </p:nvGrpSpPr>
        <p:grpSpPr>
          <a:xfrm>
            <a:off x="4747153" y="1689546"/>
            <a:ext cx="1857349" cy="1547068"/>
            <a:chOff x="4747153" y="1689546"/>
            <a:chExt cx="1857349" cy="1547068"/>
          </a:xfrm>
        </p:grpSpPr>
        <p:sp>
          <p:nvSpPr>
            <p:cNvPr id="3" name="Rektangel 2"/>
            <p:cNvSpPr/>
            <p:nvPr userDrawn="1"/>
          </p:nvSpPr>
          <p:spPr>
            <a:xfrm>
              <a:off x="4747153" y="1689546"/>
              <a:ext cx="1857349" cy="1547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" name="Bildobjekt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2067694"/>
              <a:ext cx="1392122" cy="803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44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 Två kolumner punk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86371" y="1280425"/>
            <a:ext cx="4038600" cy="254555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7371" y="1280425"/>
            <a:ext cx="4038600" cy="254555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EC48-483E-4AE2-867F-82BAE6CA44F4}" type="datetime1">
              <a:rPr lang="sv-SE" smtClean="0"/>
              <a:t>2023-05-08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www.ystad.se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4A83-99E9-4A53-B0FE-831F2AFA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3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 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AE85-6EF7-4A55-B625-A82E33F87643}" type="datetime1">
              <a:rPr lang="sv-SE" smtClean="0"/>
              <a:t>2023-05-08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www.ystad.se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4A83-99E9-4A53-B0FE-831F2AFA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463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E6BAB-3ED1-42D9-9736-0204B8A66DF3}" type="datetime1">
              <a:rPr lang="sv-SE" smtClean="0"/>
              <a:t>2023-05-08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www.ystad.se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4A83-99E9-4A53-B0FE-831F2AFA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20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7B4DCF-703A-4E90-B5BC-7232908C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70C94BE-5CD8-4B10-8FC1-5A21DE125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B9AD6-AE4A-4C8C-A012-787026DE56F6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7D0ED8-FA65-4260-A8E2-FFB2A496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DD03F5-A71F-480C-8DD6-19C18939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686-56D6-4ED3-9328-3D520255821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54AD014C-22AE-4435-A2FB-B5EF59247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2921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9244" y="909873"/>
            <a:ext cx="2769776" cy="764283"/>
          </a:xfrm>
        </p:spPr>
        <p:txBody>
          <a:bodyPr anchor="b"/>
          <a:lstStyle>
            <a:defPPr>
              <a:defRPr kern="1200" smtId="4294967295"/>
            </a:defPPr>
            <a:lvl1pPr>
              <a:defRPr sz="2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391" y="909874"/>
            <a:ext cx="4444061" cy="3302690"/>
          </a:xfr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Drag picture to placeholder or click icon to add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09244" y="1674157"/>
            <a:ext cx="2769776" cy="2538407"/>
          </a:xfr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86392E7A-C968-104E-9837-55855A296D34}" type="datetime1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136489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1225493"/>
            <a:ext cx="3990975" cy="23050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66" y="4270248"/>
            <a:ext cx="1643634" cy="873252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56" y="4334256"/>
            <a:ext cx="809244" cy="80924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622" cy="4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385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76" y="1711193"/>
            <a:ext cx="1688943" cy="975476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66" y="4270248"/>
            <a:ext cx="1643634" cy="873252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56" y="4334256"/>
            <a:ext cx="809244" cy="809244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622" cy="4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380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9244" y="950614"/>
            <a:ext cx="7522208" cy="814812"/>
          </a:xfrm>
        </p:spPr>
        <p:txBody>
          <a:bodyPr anchor="b">
            <a:normAutofit/>
          </a:bodyPr>
          <a:lstStyle>
            <a:defPPr>
              <a:defRPr kern="1200" smtId="4294967295"/>
            </a:defPPr>
            <a:lvl1pPr algn="ctr">
              <a:defRPr sz="40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09244" y="1896533"/>
            <a:ext cx="7522208" cy="2316030"/>
          </a:xfrm>
        </p:spPr>
        <p:txBody>
          <a:bodyPr/>
          <a:lstStyle>
            <a:defPPr>
              <a:defRPr kern="1200" smtId="4294967295"/>
            </a:defPPr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4CFFEA5F-0774-ED41-839B-2CE24099FA75}" type="datetime1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74737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9244" y="930244"/>
            <a:ext cx="7522208" cy="652887"/>
          </a:xfrm>
        </p:spPr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9244" y="1714237"/>
            <a:ext cx="7522208" cy="2498326"/>
          </a:xfrm>
        </p:spPr>
        <p:txBody>
          <a:bodyPr/>
          <a:lstStyle>
            <a:defPPr>
              <a:defRPr kern="1200" smtId="4294967295"/>
            </a:def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C8E3040B-81BB-8C4C-9155-3B7AB3E94694}" type="datetime1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0790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9244" y="970984"/>
            <a:ext cx="7522208" cy="1344440"/>
          </a:xfrm>
        </p:spPr>
        <p:txBody>
          <a:bodyPr anchor="b"/>
          <a:lstStyle>
            <a:defPPr>
              <a:defRPr kern="1200" smtId="4294967295"/>
            </a:defPPr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09244" y="2446531"/>
            <a:ext cx="7522208" cy="1766033"/>
          </a:xfr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CC05366-28DF-3C45-B6D8-7F323BCB2DBC}" type="datetime1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09060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/>
          <a:stretch/>
        </p:blipFill>
        <p:spPr>
          <a:xfrm>
            <a:off x="7671658" y="4229766"/>
            <a:ext cx="1472754" cy="92234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600" y="4636976"/>
            <a:ext cx="518400" cy="5184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28" y="1225493"/>
            <a:ext cx="4032448" cy="232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75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09244" y="1656784"/>
            <a:ext cx="3705606" cy="2607398"/>
          </a:xfrm>
        </p:spPr>
        <p:txBody>
          <a:bodyPr/>
          <a:lstStyle>
            <a:defPPr>
              <a:defRPr kern="1200" smtId="4294967295"/>
            </a:def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29150" y="1656784"/>
            <a:ext cx="3688722" cy="2607398"/>
          </a:xfrm>
        </p:spPr>
        <p:txBody>
          <a:bodyPr/>
          <a:lstStyle>
            <a:defPPr>
              <a:defRPr kern="1200" smtId="4294967295"/>
            </a:def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941137F8-2F9C-3541-817D-1DB986C9C368}" type="datetime1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864910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9244" y="937034"/>
            <a:ext cx="7522208" cy="391730"/>
          </a:xfrm>
        </p:spPr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09244" y="1459871"/>
            <a:ext cx="3688938" cy="547902"/>
          </a:xfrm>
        </p:spPr>
        <p:txBody>
          <a:bodyPr anchor="b"/>
          <a:lstStyle>
            <a:defPPr>
              <a:defRPr kern="1200" smtId="4294967295"/>
            </a:defPPr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09244" y="2007773"/>
            <a:ext cx="3688938" cy="2204790"/>
          </a:xfrm>
        </p:spPr>
        <p:txBody>
          <a:bodyPr/>
          <a:lstStyle>
            <a:defPPr>
              <a:defRPr kern="1200" smtId="4294967295"/>
            </a:def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29150" y="1459871"/>
            <a:ext cx="3702302" cy="547902"/>
          </a:xfrm>
        </p:spPr>
        <p:txBody>
          <a:bodyPr anchor="b"/>
          <a:lstStyle>
            <a:defPPr>
              <a:defRPr kern="1200" smtId="4294967295"/>
            </a:defPPr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29150" y="2007774"/>
            <a:ext cx="3702302" cy="2204790"/>
          </a:xfrm>
        </p:spPr>
        <p:txBody>
          <a:bodyPr/>
          <a:lstStyle>
            <a:defPPr>
              <a:defRPr kern="1200" smtId="4294967295"/>
            </a:def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34A5A95-5874-024D-AF0F-D975CD1DF7CF}" type="datetime1">
              <a:rPr lang="sv-SE" smtClean="0"/>
              <a:t>2023-05-08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90324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9244" y="944855"/>
            <a:ext cx="7515418" cy="603288"/>
          </a:xfrm>
        </p:spPr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4DB0DCE7-34A3-1B41-B2FB-DD2B6FCC812B}" type="datetime1">
              <a:rPr lang="sv-SE" smtClean="0"/>
              <a:t>2023-05-08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003760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31EC3702-8949-AD49-A7EE-5831966D4F87}" type="datetime1">
              <a:rPr lang="sv-SE" smtClean="0"/>
              <a:t>2023-05-08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636291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9244" y="930243"/>
            <a:ext cx="2769776" cy="743913"/>
          </a:xfrm>
        </p:spPr>
        <p:txBody>
          <a:bodyPr anchor="b"/>
          <a:lstStyle>
            <a:defPPr>
              <a:defRPr kern="1200" smtId="4294967295"/>
            </a:defPPr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87392" y="930244"/>
            <a:ext cx="4450850" cy="3282320"/>
          </a:xfrm>
        </p:spPr>
        <p:txBody>
          <a:bodyPr/>
          <a:lstStyle>
            <a:defPPr>
              <a:defRPr kern="1200" smtId="4294967295"/>
            </a:defPPr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09244" y="1674157"/>
            <a:ext cx="2769776" cy="2538407"/>
          </a:xfr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98A8396F-D53A-2044-B3B4-C0DFB291CC60}" type="datetime1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95905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9244" y="909873"/>
            <a:ext cx="2769776" cy="764283"/>
          </a:xfrm>
        </p:spPr>
        <p:txBody>
          <a:bodyPr anchor="b"/>
          <a:lstStyle>
            <a:defPPr>
              <a:defRPr kern="1200" smtId="4294967295"/>
            </a:defPPr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391" y="909874"/>
            <a:ext cx="4444061" cy="3302690"/>
          </a:xfr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09244" y="1674157"/>
            <a:ext cx="2769776" cy="2538407"/>
          </a:xfr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86392E7A-C968-104E-9837-55855A296D34}" type="datetime1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68139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defPPr>
              <a:defRPr kern="1200" smtId="4294967295"/>
            </a:def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95863F16-D00C-FC45-82F6-03562DA6D5D4}" type="datetime1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7839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43676" y="950614"/>
            <a:ext cx="1774196" cy="3261950"/>
          </a:xfrm>
        </p:spPr>
        <p:txBody>
          <a:bodyPr vert="eaVert"/>
          <a:lstStyle>
            <a:defPPr>
              <a:defRPr kern="1200" smtId="4294967295"/>
            </a:def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09244" y="950614"/>
            <a:ext cx="5620131" cy="3261950"/>
          </a:xfrm>
        </p:spPr>
        <p:txBody>
          <a:bodyPr vert="eaVert"/>
          <a:lstStyle>
            <a:defPPr>
              <a:defRPr kern="1200" smtId="4294967295"/>
            </a:def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E5FAA948-9659-8D40-8555-A6A6002B8318}" type="datetime1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sv-SE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79359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 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757907"/>
          </a:xfrm>
        </p:spPr>
        <p:txBody>
          <a:bodyPr>
            <a:normAutofit/>
          </a:bodyPr>
          <a:lstStyle>
            <a:lvl1pPr algn="ctr">
              <a:defRPr sz="41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383160"/>
            <a:ext cx="6400800" cy="3771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C42E-5D6F-4BA7-8A08-B4874811CD38}" type="datetime1">
              <a:rPr lang="sv-SE" smtClean="0"/>
              <a:t>2023-05-08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www.ystad.se</a:t>
            </a:r>
          </a:p>
        </p:txBody>
      </p:sp>
    </p:spTree>
    <p:extLst>
      <p:ext uri="{BB962C8B-B14F-4D97-AF65-F5344CB8AC3E}">
        <p14:creationId xmlns:p14="http://schemas.microsoft.com/office/powerpoint/2010/main" val="201854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  Rubrik och punk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5486-D5FB-4150-A99F-4D0A917F2F07}" type="datetime1">
              <a:rPr lang="sv-SE" smtClean="0"/>
              <a:t>2023-05-08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4A83-99E9-4A53-B0FE-831F2AFA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2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 Rubrik och punkttext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75FC65-438C-44E1-88AA-FCAE046F3929}" type="datetime1">
              <a:rPr lang="sv-SE" smtClean="0"/>
              <a:t>2023-05-08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234A83-99E9-4A53-B0FE-831F2AFA1129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upp 14"/>
          <p:cNvGrpSpPr/>
          <p:nvPr userDrawn="1"/>
        </p:nvGrpSpPr>
        <p:grpSpPr>
          <a:xfrm>
            <a:off x="0" y="4230710"/>
            <a:ext cx="9144000" cy="912790"/>
            <a:chOff x="0" y="4230710"/>
            <a:chExt cx="9144000" cy="912790"/>
          </a:xfrm>
        </p:grpSpPr>
        <p:pic>
          <p:nvPicPr>
            <p:cNvPr id="8" name="Bildobjekt 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54"/>
            <a:stretch/>
          </p:blipFill>
          <p:spPr>
            <a:xfrm>
              <a:off x="0" y="4230710"/>
              <a:ext cx="9144000" cy="912790"/>
            </a:xfrm>
            <a:prstGeom prst="rect">
              <a:avLst/>
            </a:prstGeom>
          </p:spPr>
        </p:pic>
        <p:grpSp>
          <p:nvGrpSpPr>
            <p:cNvPr id="12" name="Grupp 11"/>
            <p:cNvGrpSpPr/>
            <p:nvPr userDrawn="1"/>
          </p:nvGrpSpPr>
          <p:grpSpPr>
            <a:xfrm>
              <a:off x="7681586" y="4230710"/>
              <a:ext cx="1462413" cy="912790"/>
              <a:chOff x="7681586" y="4230710"/>
              <a:chExt cx="1462413" cy="912790"/>
            </a:xfrm>
          </p:grpSpPr>
          <p:sp>
            <p:nvSpPr>
              <p:cNvPr id="13" name="Rektangel 12"/>
              <p:cNvSpPr/>
              <p:nvPr userDrawn="1"/>
            </p:nvSpPr>
            <p:spPr>
              <a:xfrm>
                <a:off x="7681586" y="4230710"/>
                <a:ext cx="1462413" cy="9127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14" name="Bildobjekt 13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8893" y="4402899"/>
                <a:ext cx="998614" cy="5760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4560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 Rubrik och punkttext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386371" y="4824470"/>
            <a:ext cx="862880" cy="2492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5E38F-A2D0-47D6-B369-FC7AE09F62F4}" type="datetime1">
              <a:rPr lang="sv-SE" smtClean="0"/>
              <a:t>2023-05-08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234A83-99E9-4A53-B0FE-831F2AFA1129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upp 7"/>
          <p:cNvGrpSpPr/>
          <p:nvPr userDrawn="1"/>
        </p:nvGrpSpPr>
        <p:grpSpPr>
          <a:xfrm>
            <a:off x="7681586" y="4230710"/>
            <a:ext cx="1462413" cy="912790"/>
            <a:chOff x="7681586" y="4230710"/>
            <a:chExt cx="1462413" cy="912790"/>
          </a:xfrm>
        </p:grpSpPr>
        <p:sp>
          <p:nvSpPr>
            <p:cNvPr id="14" name="Rektangel 13"/>
            <p:cNvSpPr/>
            <p:nvPr userDrawn="1"/>
          </p:nvSpPr>
          <p:spPr>
            <a:xfrm>
              <a:off x="7681586" y="4230710"/>
              <a:ext cx="1462413" cy="912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2" name="Bildobjekt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8893" y="4402899"/>
              <a:ext cx="998614" cy="576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458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  Rubrik och punk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9" name="Grupp 8"/>
          <p:cNvGrpSpPr/>
          <p:nvPr userDrawn="1"/>
        </p:nvGrpSpPr>
        <p:grpSpPr>
          <a:xfrm>
            <a:off x="7681586" y="4230710"/>
            <a:ext cx="1462413" cy="912790"/>
            <a:chOff x="7681586" y="4230710"/>
            <a:chExt cx="1462413" cy="912790"/>
          </a:xfrm>
        </p:grpSpPr>
        <p:sp>
          <p:nvSpPr>
            <p:cNvPr id="10" name="Rektangel 9"/>
            <p:cNvSpPr/>
            <p:nvPr userDrawn="1"/>
          </p:nvSpPr>
          <p:spPr>
            <a:xfrm>
              <a:off x="7681586" y="4230710"/>
              <a:ext cx="1462413" cy="912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1" name="Bildobjekt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8893" y="4402899"/>
              <a:ext cx="998614" cy="576035"/>
            </a:xfrm>
            <a:prstGeom prst="rect">
              <a:avLst/>
            </a:prstGeom>
          </p:spPr>
        </p:pic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386371" y="4830134"/>
            <a:ext cx="862880" cy="249254"/>
          </a:xfrm>
        </p:spPr>
        <p:txBody>
          <a:bodyPr/>
          <a:lstStyle/>
          <a:p>
            <a:fld id="{A0F75D50-4467-4CEE-BE28-ED46B5FF1BEA}" type="datetime1">
              <a:rPr lang="sv-SE" smtClean="0"/>
              <a:t>2023-05-08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4A83-99E9-4A53-B0FE-831F2AFA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07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 Rubrik och punk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386371" y="4830134"/>
            <a:ext cx="862880" cy="249254"/>
          </a:xfrm>
        </p:spPr>
        <p:txBody>
          <a:bodyPr/>
          <a:lstStyle/>
          <a:p>
            <a:fld id="{A0F75D50-4467-4CEE-BE28-ED46B5FF1BEA}" type="datetime1">
              <a:rPr lang="sv-SE" smtClean="0"/>
              <a:t>2023-05-08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4A83-99E9-4A53-B0FE-831F2AFA112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4" t="82254"/>
          <a:stretch/>
        </p:blipFill>
        <p:spPr>
          <a:xfrm>
            <a:off x="7682248" y="4230710"/>
            <a:ext cx="1461752" cy="9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9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6371" y="1257852"/>
            <a:ext cx="7571184" cy="244709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0F77-64F5-4C91-9A7D-928C789C8D19}" type="datetime1">
              <a:rPr lang="sv-SE" smtClean="0"/>
              <a:t>2023-05-08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4A83-99E9-4A53-B0FE-831F2AFA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63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1.tif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0.tif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7"/>
          <a:stretch/>
        </p:blipFill>
        <p:spPr>
          <a:xfrm>
            <a:off x="0" y="4219574"/>
            <a:ext cx="9144000" cy="923925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79932" y="700721"/>
            <a:ext cx="757118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86371" y="1276784"/>
            <a:ext cx="7571184" cy="2447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86371" y="3917048"/>
            <a:ext cx="862880" cy="24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3"/>
                </a:solidFill>
              </a:defRPr>
            </a:lvl1pPr>
          </a:lstStyle>
          <a:p>
            <a:fld id="{4349E583-1BB3-48DF-BA74-B26FEA83591A}" type="datetime1">
              <a:rPr lang="sv-SE" smtClean="0"/>
              <a:t>2023-05-08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77398" y="259876"/>
            <a:ext cx="2895600" cy="22308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GB"/>
              <a:t>www.ystad.se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11499" y="254616"/>
            <a:ext cx="454091" cy="22890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7A234A83-99E9-4A53-B0FE-831F2AFA112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93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0" r:id="rId4"/>
    <p:sldLayoutId id="2147483662" r:id="rId5"/>
    <p:sldLayoutId id="2147483663" r:id="rId6"/>
    <p:sldLayoutId id="2147483661" r:id="rId7"/>
    <p:sldLayoutId id="2147483664" r:id="rId8"/>
    <p:sldLayoutId id="2147483660" r:id="rId9"/>
    <p:sldLayoutId id="2147483652" r:id="rId10"/>
    <p:sldLayoutId id="2147483654" r:id="rId11"/>
    <p:sldLayoutId id="2147483655" r:id="rId12"/>
    <p:sldLayoutId id="2147483665" r:id="rId13"/>
    <p:sldLayoutId id="2147483666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6375" indent="-206375" algn="l" defTabSz="914400" rtl="0" eaLnBrk="1" latinLnBrk="0" hangingPunct="1"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08000" indent="-282575" algn="l" defTabSz="914400" rtl="0" eaLnBrk="1" latinLnBrk="0" hangingPunct="1">
        <a:spcBef>
          <a:spcPts val="600"/>
        </a:spcBef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33425" indent="-211138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79488" indent="-225425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71575" indent="-185738" algn="l" defTabSz="914400" rtl="0" eaLnBrk="1" latinLnBrk="0" hangingPunct="1">
        <a:spcBef>
          <a:spcPts val="0"/>
        </a:spcBef>
        <a:buFont typeface="Arial" panose="020B0604020202020204" pitchFamily="34" charset="0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09245" y="944855"/>
            <a:ext cx="7508627" cy="6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kern="1200" smtId="4294967295"/>
            </a:def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09244" y="1690735"/>
            <a:ext cx="7523226" cy="252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kern="1200" smtId="4294967295"/>
            </a:def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547948" y="4822495"/>
            <a:ext cx="6546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kern="1200" smtId="4294967295"/>
            </a:defPPr>
            <a:lvl1pPr algn="l">
              <a:defRPr sz="67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0844-9961-0B45-820E-73B3C3B65A07}" type="datetime1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809245" y="4822497"/>
            <a:ext cx="7387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kern="1200" smtId="4294967295"/>
            </a:defPPr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www.ystad.se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202552" y="4822495"/>
            <a:ext cx="50924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kern="1200" smtId="4294967295"/>
            </a:defPPr>
            <a:lvl1pPr algn="l">
              <a:defRPr sz="67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BE06-A468-194D-AD63-34D363E77A6A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1" y="4343670"/>
            <a:ext cx="1114835" cy="64389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56" y="-2286"/>
            <a:ext cx="809244" cy="809244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4256"/>
            <a:ext cx="809244" cy="8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2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ransition/>
  <p:hf hdr="0"/>
  <p:txStyles>
    <p:titleStyle>
      <a:defPPr>
        <a:defRPr kern="1200" smtId="4294967295"/>
      </a:defPPr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>
        <a:defRPr kern="1200" smtId="4294967295"/>
      </a:defPPr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emf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78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4669" t="14299" r="58713" b="12727"/>
          <a:stretch/>
        </p:blipFill>
        <p:spPr>
          <a:xfrm>
            <a:off x="0" y="6231"/>
            <a:ext cx="9144000" cy="5137269"/>
          </a:xfrm>
          <a:prstGeom prst="rect">
            <a:avLst/>
          </a:prstGeom>
          <a:ln>
            <a:solidFill>
              <a:schemeClr val="accent6"/>
            </a:solidFill>
            <a:prstDash val="sysDash"/>
          </a:ln>
        </p:spPr>
      </p:pic>
      <p:sp>
        <p:nvSpPr>
          <p:cNvPr id="4" name="Frihandsfigur 3"/>
          <p:cNvSpPr/>
          <p:nvPr/>
        </p:nvSpPr>
        <p:spPr>
          <a:xfrm>
            <a:off x="1733476" y="3509319"/>
            <a:ext cx="194178" cy="215361"/>
          </a:xfrm>
          <a:custGeom>
            <a:avLst/>
            <a:gdLst>
              <a:gd name="connsiteX0" fmla="*/ 0 w 194178"/>
              <a:gd name="connsiteY0" fmla="*/ 172995 h 215361"/>
              <a:gd name="connsiteX1" fmla="*/ 31775 w 194178"/>
              <a:gd name="connsiteY1" fmla="*/ 0 h 215361"/>
              <a:gd name="connsiteX2" fmla="*/ 194178 w 194178"/>
              <a:gd name="connsiteY2" fmla="*/ 7061 h 215361"/>
              <a:gd name="connsiteX3" fmla="*/ 187117 w 194178"/>
              <a:gd name="connsiteY3" fmla="*/ 215361 h 215361"/>
              <a:gd name="connsiteX4" fmla="*/ 0 w 194178"/>
              <a:gd name="connsiteY4" fmla="*/ 172995 h 2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78" h="215361">
                <a:moveTo>
                  <a:pt x="0" y="172995"/>
                </a:moveTo>
                <a:lnTo>
                  <a:pt x="31775" y="0"/>
                </a:lnTo>
                <a:lnTo>
                  <a:pt x="194178" y="7061"/>
                </a:lnTo>
                <a:lnTo>
                  <a:pt x="187117" y="215361"/>
                </a:lnTo>
                <a:lnTo>
                  <a:pt x="0" y="172995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ihandsfigur 5"/>
          <p:cNvSpPr/>
          <p:nvPr/>
        </p:nvSpPr>
        <p:spPr>
          <a:xfrm>
            <a:off x="4812074" y="2428985"/>
            <a:ext cx="374233" cy="345990"/>
          </a:xfrm>
          <a:custGeom>
            <a:avLst/>
            <a:gdLst>
              <a:gd name="connsiteX0" fmla="*/ 0 w 374233"/>
              <a:gd name="connsiteY0" fmla="*/ 345990 h 345990"/>
              <a:gd name="connsiteX1" fmla="*/ 60019 w 374233"/>
              <a:gd name="connsiteY1" fmla="*/ 211830 h 345990"/>
              <a:gd name="connsiteX2" fmla="*/ 116507 w 374233"/>
              <a:gd name="connsiteY2" fmla="*/ 148281 h 345990"/>
              <a:gd name="connsiteX3" fmla="*/ 317745 w 374233"/>
              <a:gd name="connsiteY3" fmla="*/ 0 h 345990"/>
              <a:gd name="connsiteX4" fmla="*/ 374233 w 374233"/>
              <a:gd name="connsiteY4" fmla="*/ 84732 h 345990"/>
              <a:gd name="connsiteX5" fmla="*/ 187117 w 374233"/>
              <a:gd name="connsiteY5" fmla="*/ 225952 h 345990"/>
              <a:gd name="connsiteX6" fmla="*/ 137690 w 374233"/>
              <a:gd name="connsiteY6" fmla="*/ 268318 h 345990"/>
              <a:gd name="connsiteX7" fmla="*/ 148281 w 374233"/>
              <a:gd name="connsiteY7" fmla="*/ 328337 h 345990"/>
              <a:gd name="connsiteX8" fmla="*/ 0 w 374233"/>
              <a:gd name="connsiteY8" fmla="*/ 345990 h 3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33" h="345990">
                <a:moveTo>
                  <a:pt x="0" y="345990"/>
                </a:moveTo>
                <a:lnTo>
                  <a:pt x="60019" y="211830"/>
                </a:lnTo>
                <a:lnTo>
                  <a:pt x="116507" y="148281"/>
                </a:lnTo>
                <a:lnTo>
                  <a:pt x="317745" y="0"/>
                </a:lnTo>
                <a:lnTo>
                  <a:pt x="374233" y="84732"/>
                </a:lnTo>
                <a:lnTo>
                  <a:pt x="187117" y="225952"/>
                </a:lnTo>
                <a:lnTo>
                  <a:pt x="137690" y="268318"/>
                </a:lnTo>
                <a:lnTo>
                  <a:pt x="148281" y="328337"/>
                </a:lnTo>
                <a:lnTo>
                  <a:pt x="0" y="34599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ihandsfigur 7"/>
          <p:cNvSpPr/>
          <p:nvPr/>
        </p:nvSpPr>
        <p:spPr>
          <a:xfrm>
            <a:off x="4610100" y="3137807"/>
            <a:ext cx="84364" cy="100693"/>
          </a:xfrm>
          <a:custGeom>
            <a:avLst/>
            <a:gdLst>
              <a:gd name="connsiteX0" fmla="*/ 0 w 84364"/>
              <a:gd name="connsiteY0" fmla="*/ 5443 h 100693"/>
              <a:gd name="connsiteX1" fmla="*/ 70757 w 84364"/>
              <a:gd name="connsiteY1" fmla="*/ 0 h 100693"/>
              <a:gd name="connsiteX2" fmla="*/ 84364 w 84364"/>
              <a:gd name="connsiteY2" fmla="*/ 100693 h 100693"/>
              <a:gd name="connsiteX3" fmla="*/ 13607 w 84364"/>
              <a:gd name="connsiteY3" fmla="*/ 95250 h 100693"/>
              <a:gd name="connsiteX4" fmla="*/ 0 w 84364"/>
              <a:gd name="connsiteY4" fmla="*/ 5443 h 10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4" h="100693">
                <a:moveTo>
                  <a:pt x="0" y="5443"/>
                </a:moveTo>
                <a:lnTo>
                  <a:pt x="70757" y="0"/>
                </a:lnTo>
                <a:lnTo>
                  <a:pt x="84364" y="100693"/>
                </a:lnTo>
                <a:lnTo>
                  <a:pt x="13607" y="95250"/>
                </a:lnTo>
                <a:cubicBezTo>
                  <a:pt x="14514" y="68943"/>
                  <a:pt x="15422" y="42636"/>
                  <a:pt x="0" y="5443"/>
                </a:cubicBez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ihandsfigur 8"/>
          <p:cNvSpPr/>
          <p:nvPr/>
        </p:nvSpPr>
        <p:spPr>
          <a:xfrm>
            <a:off x="6003471" y="2822121"/>
            <a:ext cx="195943" cy="171450"/>
          </a:xfrm>
          <a:custGeom>
            <a:avLst/>
            <a:gdLst>
              <a:gd name="connsiteX0" fmla="*/ 0 w 195943"/>
              <a:gd name="connsiteY0" fmla="*/ 40822 h 171450"/>
              <a:gd name="connsiteX1" fmla="*/ 174172 w 195943"/>
              <a:gd name="connsiteY1" fmla="*/ 0 h 171450"/>
              <a:gd name="connsiteX2" fmla="*/ 195943 w 195943"/>
              <a:gd name="connsiteY2" fmla="*/ 136072 h 171450"/>
              <a:gd name="connsiteX3" fmla="*/ 13608 w 195943"/>
              <a:gd name="connsiteY3" fmla="*/ 171450 h 171450"/>
              <a:gd name="connsiteX4" fmla="*/ 0 w 195943"/>
              <a:gd name="connsiteY4" fmla="*/ 40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3" h="171450">
                <a:moveTo>
                  <a:pt x="0" y="40822"/>
                </a:moveTo>
                <a:lnTo>
                  <a:pt x="174172" y="0"/>
                </a:lnTo>
                <a:lnTo>
                  <a:pt x="195943" y="136072"/>
                </a:lnTo>
                <a:lnTo>
                  <a:pt x="13608" y="171450"/>
                </a:lnTo>
                <a:lnTo>
                  <a:pt x="0" y="40822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ihandsfigur 10"/>
          <p:cNvSpPr/>
          <p:nvPr/>
        </p:nvSpPr>
        <p:spPr>
          <a:xfrm>
            <a:off x="4219575" y="3178969"/>
            <a:ext cx="83344" cy="97631"/>
          </a:xfrm>
          <a:custGeom>
            <a:avLst/>
            <a:gdLst>
              <a:gd name="connsiteX0" fmla="*/ 0 w 83344"/>
              <a:gd name="connsiteY0" fmla="*/ 11906 h 97631"/>
              <a:gd name="connsiteX1" fmla="*/ 76200 w 83344"/>
              <a:gd name="connsiteY1" fmla="*/ 0 h 97631"/>
              <a:gd name="connsiteX2" fmla="*/ 83344 w 83344"/>
              <a:gd name="connsiteY2" fmla="*/ 73819 h 97631"/>
              <a:gd name="connsiteX3" fmla="*/ 54769 w 83344"/>
              <a:gd name="connsiteY3" fmla="*/ 97631 h 97631"/>
              <a:gd name="connsiteX4" fmla="*/ 19050 w 83344"/>
              <a:gd name="connsiteY4" fmla="*/ 71437 h 97631"/>
              <a:gd name="connsiteX5" fmla="*/ 0 w 83344"/>
              <a:gd name="connsiteY5" fmla="*/ 11906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44" h="97631">
                <a:moveTo>
                  <a:pt x="0" y="11906"/>
                </a:moveTo>
                <a:lnTo>
                  <a:pt x="76200" y="0"/>
                </a:lnTo>
                <a:lnTo>
                  <a:pt x="83344" y="73819"/>
                </a:lnTo>
                <a:lnTo>
                  <a:pt x="54769" y="97631"/>
                </a:lnTo>
                <a:lnTo>
                  <a:pt x="19050" y="71437"/>
                </a:lnTo>
                <a:lnTo>
                  <a:pt x="0" y="11906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ihandsfigur 12"/>
          <p:cNvSpPr/>
          <p:nvPr/>
        </p:nvSpPr>
        <p:spPr>
          <a:xfrm>
            <a:off x="2376028" y="458965"/>
            <a:ext cx="730814" cy="748467"/>
          </a:xfrm>
          <a:custGeom>
            <a:avLst/>
            <a:gdLst>
              <a:gd name="connsiteX0" fmla="*/ 0 w 730814"/>
              <a:gd name="connsiteY0" fmla="*/ 0 h 748467"/>
              <a:gd name="connsiteX1" fmla="*/ 63549 w 730814"/>
              <a:gd name="connsiteY1" fmla="*/ 3531 h 748467"/>
              <a:gd name="connsiteX2" fmla="*/ 204769 w 730814"/>
              <a:gd name="connsiteY2" fmla="*/ 275379 h 748467"/>
              <a:gd name="connsiteX3" fmla="*/ 370703 w 730814"/>
              <a:gd name="connsiteY3" fmla="*/ 229483 h 748467"/>
              <a:gd name="connsiteX4" fmla="*/ 427191 w 730814"/>
              <a:gd name="connsiteY4" fmla="*/ 356581 h 748467"/>
              <a:gd name="connsiteX5" fmla="*/ 518984 w 730814"/>
              <a:gd name="connsiteY5" fmla="*/ 395416 h 748467"/>
              <a:gd name="connsiteX6" fmla="*/ 593124 w 730814"/>
              <a:gd name="connsiteY6" fmla="*/ 367172 h 748467"/>
              <a:gd name="connsiteX7" fmla="*/ 667265 w 730814"/>
              <a:gd name="connsiteY7" fmla="*/ 540167 h 748467"/>
              <a:gd name="connsiteX8" fmla="*/ 730814 w 730814"/>
              <a:gd name="connsiteY8" fmla="*/ 674326 h 748467"/>
              <a:gd name="connsiteX9" fmla="*/ 543697 w 730814"/>
              <a:gd name="connsiteY9" fmla="*/ 748467 h 748467"/>
              <a:gd name="connsiteX10" fmla="*/ 458965 w 730814"/>
              <a:gd name="connsiteY10" fmla="*/ 741406 h 748467"/>
              <a:gd name="connsiteX11" fmla="*/ 427191 w 730814"/>
              <a:gd name="connsiteY11" fmla="*/ 677857 h 748467"/>
              <a:gd name="connsiteX12" fmla="*/ 374233 w 730814"/>
              <a:gd name="connsiteY12" fmla="*/ 667265 h 748467"/>
              <a:gd name="connsiteX13" fmla="*/ 204769 w 730814"/>
              <a:gd name="connsiteY13" fmla="*/ 490740 h 748467"/>
              <a:gd name="connsiteX14" fmla="*/ 148281 w 730814"/>
              <a:gd name="connsiteY14" fmla="*/ 490740 h 748467"/>
              <a:gd name="connsiteX15" fmla="*/ 130628 w 730814"/>
              <a:gd name="connsiteY15" fmla="*/ 356581 h 748467"/>
              <a:gd name="connsiteX16" fmla="*/ 63549 w 730814"/>
              <a:gd name="connsiteY16" fmla="*/ 381294 h 748467"/>
              <a:gd name="connsiteX17" fmla="*/ 24713 w 730814"/>
              <a:gd name="connsiteY17" fmla="*/ 300093 h 748467"/>
              <a:gd name="connsiteX18" fmla="*/ 120037 w 730814"/>
              <a:gd name="connsiteY18" fmla="*/ 240074 h 748467"/>
              <a:gd name="connsiteX19" fmla="*/ 0 w 730814"/>
              <a:gd name="connsiteY19" fmla="*/ 0 h 74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814" h="748467">
                <a:moveTo>
                  <a:pt x="0" y="0"/>
                </a:moveTo>
                <a:lnTo>
                  <a:pt x="63549" y="3531"/>
                </a:lnTo>
                <a:lnTo>
                  <a:pt x="204769" y="275379"/>
                </a:lnTo>
                <a:lnTo>
                  <a:pt x="370703" y="229483"/>
                </a:lnTo>
                <a:lnTo>
                  <a:pt x="427191" y="356581"/>
                </a:lnTo>
                <a:lnTo>
                  <a:pt x="518984" y="395416"/>
                </a:lnTo>
                <a:lnTo>
                  <a:pt x="593124" y="367172"/>
                </a:lnTo>
                <a:lnTo>
                  <a:pt x="667265" y="540167"/>
                </a:lnTo>
                <a:lnTo>
                  <a:pt x="730814" y="674326"/>
                </a:lnTo>
                <a:lnTo>
                  <a:pt x="543697" y="748467"/>
                </a:lnTo>
                <a:lnTo>
                  <a:pt x="458965" y="741406"/>
                </a:lnTo>
                <a:lnTo>
                  <a:pt x="427191" y="677857"/>
                </a:lnTo>
                <a:lnTo>
                  <a:pt x="374233" y="667265"/>
                </a:lnTo>
                <a:lnTo>
                  <a:pt x="204769" y="490740"/>
                </a:lnTo>
                <a:lnTo>
                  <a:pt x="148281" y="490740"/>
                </a:lnTo>
                <a:lnTo>
                  <a:pt x="130628" y="356581"/>
                </a:lnTo>
                <a:lnTo>
                  <a:pt x="63549" y="381294"/>
                </a:lnTo>
                <a:lnTo>
                  <a:pt x="24713" y="300093"/>
                </a:lnTo>
                <a:lnTo>
                  <a:pt x="120037" y="24007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ihandsfigur 13"/>
          <p:cNvSpPr/>
          <p:nvPr/>
        </p:nvSpPr>
        <p:spPr>
          <a:xfrm>
            <a:off x="2818737" y="3796748"/>
            <a:ext cx="182880" cy="99391"/>
          </a:xfrm>
          <a:custGeom>
            <a:avLst/>
            <a:gdLst>
              <a:gd name="connsiteX0" fmla="*/ 3976 w 182880"/>
              <a:gd name="connsiteY0" fmla="*/ 0 h 99391"/>
              <a:gd name="connsiteX1" fmla="*/ 182880 w 182880"/>
              <a:gd name="connsiteY1" fmla="*/ 0 h 99391"/>
              <a:gd name="connsiteX2" fmla="*/ 182880 w 182880"/>
              <a:gd name="connsiteY2" fmla="*/ 43732 h 99391"/>
              <a:gd name="connsiteX3" fmla="*/ 115294 w 182880"/>
              <a:gd name="connsiteY3" fmla="*/ 99391 h 99391"/>
              <a:gd name="connsiteX4" fmla="*/ 0 w 182880"/>
              <a:gd name="connsiteY4" fmla="*/ 99391 h 99391"/>
              <a:gd name="connsiteX5" fmla="*/ 3976 w 182880"/>
              <a:gd name="connsiteY5" fmla="*/ 0 h 9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99391">
                <a:moveTo>
                  <a:pt x="3976" y="0"/>
                </a:moveTo>
                <a:lnTo>
                  <a:pt x="182880" y="0"/>
                </a:lnTo>
                <a:lnTo>
                  <a:pt x="182880" y="43732"/>
                </a:lnTo>
                <a:lnTo>
                  <a:pt x="115294" y="99391"/>
                </a:lnTo>
                <a:lnTo>
                  <a:pt x="0" y="99391"/>
                </a:lnTo>
                <a:lnTo>
                  <a:pt x="3976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ihandsfigur 9"/>
          <p:cNvSpPr/>
          <p:nvPr/>
        </p:nvSpPr>
        <p:spPr>
          <a:xfrm>
            <a:off x="4090330" y="3613812"/>
            <a:ext cx="1112735" cy="484245"/>
          </a:xfrm>
          <a:custGeom>
            <a:avLst/>
            <a:gdLst>
              <a:gd name="connsiteX0" fmla="*/ 0 w 1112735"/>
              <a:gd name="connsiteY0" fmla="*/ 46364 h 484245"/>
              <a:gd name="connsiteX1" fmla="*/ 311669 w 1112735"/>
              <a:gd name="connsiteY1" fmla="*/ 30909 h 484245"/>
              <a:gd name="connsiteX2" fmla="*/ 479094 w 1112735"/>
              <a:gd name="connsiteY2" fmla="*/ 56667 h 484245"/>
              <a:gd name="connsiteX3" fmla="*/ 837127 w 1112735"/>
              <a:gd name="connsiteY3" fmla="*/ 0 h 484245"/>
              <a:gd name="connsiteX4" fmla="*/ 1112735 w 1112735"/>
              <a:gd name="connsiteY4" fmla="*/ 275608 h 484245"/>
              <a:gd name="connsiteX5" fmla="*/ 1053492 w 1112735"/>
              <a:gd name="connsiteY5" fmla="*/ 329699 h 484245"/>
              <a:gd name="connsiteX6" fmla="*/ 816521 w 1112735"/>
              <a:gd name="connsiteY6" fmla="*/ 337426 h 484245"/>
              <a:gd name="connsiteX7" fmla="*/ 806218 w 1112735"/>
              <a:gd name="connsiteY7" fmla="*/ 311669 h 484245"/>
              <a:gd name="connsiteX8" fmla="*/ 561519 w 1112735"/>
              <a:gd name="connsiteY8" fmla="*/ 337426 h 484245"/>
              <a:gd name="connsiteX9" fmla="*/ 332275 w 1112735"/>
              <a:gd name="connsiteY9" fmla="*/ 484245 h 484245"/>
              <a:gd name="connsiteX10" fmla="*/ 10303 w 1112735"/>
              <a:gd name="connsiteY10" fmla="*/ 141667 h 484245"/>
              <a:gd name="connsiteX11" fmla="*/ 0 w 1112735"/>
              <a:gd name="connsiteY11" fmla="*/ 46364 h 48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2735" h="484245">
                <a:moveTo>
                  <a:pt x="0" y="46364"/>
                </a:moveTo>
                <a:lnTo>
                  <a:pt x="311669" y="30909"/>
                </a:lnTo>
                <a:lnTo>
                  <a:pt x="479094" y="56667"/>
                </a:lnTo>
                <a:lnTo>
                  <a:pt x="837127" y="0"/>
                </a:lnTo>
                <a:lnTo>
                  <a:pt x="1112735" y="275608"/>
                </a:lnTo>
                <a:lnTo>
                  <a:pt x="1053492" y="329699"/>
                </a:lnTo>
                <a:lnTo>
                  <a:pt x="816521" y="337426"/>
                </a:lnTo>
                <a:lnTo>
                  <a:pt x="806218" y="311669"/>
                </a:lnTo>
                <a:lnTo>
                  <a:pt x="561519" y="337426"/>
                </a:lnTo>
                <a:lnTo>
                  <a:pt x="332275" y="484245"/>
                </a:lnTo>
                <a:lnTo>
                  <a:pt x="10303" y="141667"/>
                </a:lnTo>
                <a:lnTo>
                  <a:pt x="0" y="46364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ihandsfigur 11"/>
          <p:cNvSpPr/>
          <p:nvPr/>
        </p:nvSpPr>
        <p:spPr>
          <a:xfrm>
            <a:off x="4159876" y="3315022"/>
            <a:ext cx="146819" cy="113334"/>
          </a:xfrm>
          <a:custGeom>
            <a:avLst/>
            <a:gdLst>
              <a:gd name="connsiteX0" fmla="*/ 0 w 146819"/>
              <a:gd name="connsiteY0" fmla="*/ 30909 h 113334"/>
              <a:gd name="connsiteX1" fmla="*/ 128789 w 146819"/>
              <a:gd name="connsiteY1" fmla="*/ 0 h 113334"/>
              <a:gd name="connsiteX2" fmla="*/ 146819 w 146819"/>
              <a:gd name="connsiteY2" fmla="*/ 59243 h 113334"/>
              <a:gd name="connsiteX3" fmla="*/ 108183 w 146819"/>
              <a:gd name="connsiteY3" fmla="*/ 97879 h 113334"/>
              <a:gd name="connsiteX4" fmla="*/ 43788 w 146819"/>
              <a:gd name="connsiteY4" fmla="*/ 113334 h 113334"/>
              <a:gd name="connsiteX5" fmla="*/ 7727 w 146819"/>
              <a:gd name="connsiteY5" fmla="*/ 105607 h 113334"/>
              <a:gd name="connsiteX6" fmla="*/ 0 w 146819"/>
              <a:gd name="connsiteY6" fmla="*/ 30909 h 11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819" h="113334">
                <a:moveTo>
                  <a:pt x="0" y="30909"/>
                </a:moveTo>
                <a:lnTo>
                  <a:pt x="128789" y="0"/>
                </a:lnTo>
                <a:lnTo>
                  <a:pt x="146819" y="59243"/>
                </a:lnTo>
                <a:lnTo>
                  <a:pt x="108183" y="97879"/>
                </a:lnTo>
                <a:lnTo>
                  <a:pt x="43788" y="113334"/>
                </a:lnTo>
                <a:lnTo>
                  <a:pt x="7727" y="105607"/>
                </a:lnTo>
                <a:lnTo>
                  <a:pt x="0" y="30909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ihandsfigur 14"/>
          <p:cNvSpPr/>
          <p:nvPr/>
        </p:nvSpPr>
        <p:spPr>
          <a:xfrm>
            <a:off x="5007306" y="141668"/>
            <a:ext cx="940158" cy="1339402"/>
          </a:xfrm>
          <a:custGeom>
            <a:avLst/>
            <a:gdLst>
              <a:gd name="connsiteX0" fmla="*/ 0 w 940158"/>
              <a:gd name="connsiteY0" fmla="*/ 110758 h 1339402"/>
              <a:gd name="connsiteX1" fmla="*/ 651671 w 940158"/>
              <a:gd name="connsiteY1" fmla="*/ 0 h 1339402"/>
              <a:gd name="connsiteX2" fmla="*/ 674853 w 940158"/>
              <a:gd name="connsiteY2" fmla="*/ 334850 h 1339402"/>
              <a:gd name="connsiteX3" fmla="*/ 940158 w 940158"/>
              <a:gd name="connsiteY3" fmla="*/ 762429 h 1339402"/>
              <a:gd name="connsiteX4" fmla="*/ 414700 w 940158"/>
              <a:gd name="connsiteY4" fmla="*/ 1339402 h 1339402"/>
              <a:gd name="connsiteX5" fmla="*/ 303941 w 940158"/>
              <a:gd name="connsiteY5" fmla="*/ 1171977 h 1339402"/>
              <a:gd name="connsiteX6" fmla="*/ 170001 w 940158"/>
              <a:gd name="connsiteY6" fmla="*/ 1298190 h 1339402"/>
              <a:gd name="connsiteX7" fmla="*/ 56667 w 940158"/>
              <a:gd name="connsiteY7" fmla="*/ 1269857 h 1339402"/>
              <a:gd name="connsiteX8" fmla="*/ 0 w 940158"/>
              <a:gd name="connsiteY8" fmla="*/ 973642 h 1339402"/>
              <a:gd name="connsiteX9" fmla="*/ 149395 w 940158"/>
              <a:gd name="connsiteY9" fmla="*/ 924703 h 1339402"/>
              <a:gd name="connsiteX10" fmla="*/ 85000 w 940158"/>
              <a:gd name="connsiteY10" fmla="*/ 759853 h 1339402"/>
              <a:gd name="connsiteX11" fmla="*/ 0 w 940158"/>
              <a:gd name="connsiteY11" fmla="*/ 110758 h 133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0158" h="1339402">
                <a:moveTo>
                  <a:pt x="0" y="110758"/>
                </a:moveTo>
                <a:lnTo>
                  <a:pt x="651671" y="0"/>
                </a:lnTo>
                <a:lnTo>
                  <a:pt x="674853" y="334850"/>
                </a:lnTo>
                <a:lnTo>
                  <a:pt x="940158" y="762429"/>
                </a:lnTo>
                <a:lnTo>
                  <a:pt x="414700" y="1339402"/>
                </a:lnTo>
                <a:lnTo>
                  <a:pt x="303941" y="1171977"/>
                </a:lnTo>
                <a:lnTo>
                  <a:pt x="170001" y="1298190"/>
                </a:lnTo>
                <a:lnTo>
                  <a:pt x="56667" y="1269857"/>
                </a:lnTo>
                <a:lnTo>
                  <a:pt x="0" y="973642"/>
                </a:lnTo>
                <a:lnTo>
                  <a:pt x="149395" y="924703"/>
                </a:lnTo>
                <a:lnTo>
                  <a:pt x="85000" y="759853"/>
                </a:lnTo>
                <a:lnTo>
                  <a:pt x="0" y="1107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ihandsfigur 20"/>
          <p:cNvSpPr/>
          <p:nvPr/>
        </p:nvSpPr>
        <p:spPr>
          <a:xfrm>
            <a:off x="1994468" y="2100649"/>
            <a:ext cx="207168" cy="369094"/>
          </a:xfrm>
          <a:custGeom>
            <a:avLst/>
            <a:gdLst>
              <a:gd name="connsiteX0" fmla="*/ 107156 w 207168"/>
              <a:gd name="connsiteY0" fmla="*/ 0 h 369094"/>
              <a:gd name="connsiteX1" fmla="*/ 207168 w 207168"/>
              <a:gd name="connsiteY1" fmla="*/ 73819 h 369094"/>
              <a:gd name="connsiteX2" fmla="*/ 130968 w 207168"/>
              <a:gd name="connsiteY2" fmla="*/ 323850 h 369094"/>
              <a:gd name="connsiteX3" fmla="*/ 0 w 207168"/>
              <a:gd name="connsiteY3" fmla="*/ 369094 h 369094"/>
              <a:gd name="connsiteX4" fmla="*/ 107156 w 207168"/>
              <a:gd name="connsiteY4" fmla="*/ 0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8" h="369094">
                <a:moveTo>
                  <a:pt x="107156" y="0"/>
                </a:moveTo>
                <a:lnTo>
                  <a:pt x="207168" y="73819"/>
                </a:lnTo>
                <a:lnTo>
                  <a:pt x="130968" y="323850"/>
                </a:lnTo>
                <a:lnTo>
                  <a:pt x="0" y="369094"/>
                </a:lnTo>
                <a:lnTo>
                  <a:pt x="107156" y="0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ihandsfigur 22"/>
          <p:cNvSpPr/>
          <p:nvPr/>
        </p:nvSpPr>
        <p:spPr>
          <a:xfrm>
            <a:off x="4169569" y="2976563"/>
            <a:ext cx="123825" cy="88106"/>
          </a:xfrm>
          <a:custGeom>
            <a:avLst/>
            <a:gdLst>
              <a:gd name="connsiteX0" fmla="*/ 0 w 123825"/>
              <a:gd name="connsiteY0" fmla="*/ 16668 h 88106"/>
              <a:gd name="connsiteX1" fmla="*/ 116681 w 123825"/>
              <a:gd name="connsiteY1" fmla="*/ 0 h 88106"/>
              <a:gd name="connsiteX2" fmla="*/ 123825 w 123825"/>
              <a:gd name="connsiteY2" fmla="*/ 88106 h 88106"/>
              <a:gd name="connsiteX3" fmla="*/ 26194 w 123825"/>
              <a:gd name="connsiteY3" fmla="*/ 88106 h 88106"/>
              <a:gd name="connsiteX4" fmla="*/ 0 w 123825"/>
              <a:gd name="connsiteY4" fmla="*/ 16668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88106">
                <a:moveTo>
                  <a:pt x="0" y="16668"/>
                </a:moveTo>
                <a:lnTo>
                  <a:pt x="116681" y="0"/>
                </a:lnTo>
                <a:lnTo>
                  <a:pt x="123825" y="88106"/>
                </a:lnTo>
                <a:lnTo>
                  <a:pt x="26194" y="88106"/>
                </a:lnTo>
                <a:lnTo>
                  <a:pt x="0" y="1666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B734BC39-FA33-4FB6-9633-2428EA4A85D5}"/>
              </a:ext>
            </a:extLst>
          </p:cNvPr>
          <p:cNvSpPr/>
          <p:nvPr/>
        </p:nvSpPr>
        <p:spPr>
          <a:xfrm>
            <a:off x="1943100" y="1687286"/>
            <a:ext cx="258536" cy="285750"/>
          </a:xfrm>
          <a:custGeom>
            <a:avLst/>
            <a:gdLst>
              <a:gd name="connsiteX0" fmla="*/ 0 w 258536"/>
              <a:gd name="connsiteY0" fmla="*/ 253093 h 285750"/>
              <a:gd name="connsiteX1" fmla="*/ 0 w 258536"/>
              <a:gd name="connsiteY1" fmla="*/ 253093 h 285750"/>
              <a:gd name="connsiteX2" fmla="*/ 2721 w 258536"/>
              <a:gd name="connsiteY2" fmla="*/ 225878 h 285750"/>
              <a:gd name="connsiteX3" fmla="*/ 5443 w 258536"/>
              <a:gd name="connsiteY3" fmla="*/ 217714 h 285750"/>
              <a:gd name="connsiteX4" fmla="*/ 10886 w 258536"/>
              <a:gd name="connsiteY4" fmla="*/ 198664 h 285750"/>
              <a:gd name="connsiteX5" fmla="*/ 119743 w 258536"/>
              <a:gd name="connsiteY5" fmla="*/ 73478 h 285750"/>
              <a:gd name="connsiteX6" fmla="*/ 171450 w 258536"/>
              <a:gd name="connsiteY6" fmla="*/ 0 h 285750"/>
              <a:gd name="connsiteX7" fmla="*/ 258536 w 258536"/>
              <a:gd name="connsiteY7" fmla="*/ 57150 h 285750"/>
              <a:gd name="connsiteX8" fmla="*/ 228600 w 258536"/>
              <a:gd name="connsiteY8" fmla="*/ 78921 h 285750"/>
              <a:gd name="connsiteX9" fmla="*/ 163286 w 258536"/>
              <a:gd name="connsiteY9" fmla="*/ 269421 h 285750"/>
              <a:gd name="connsiteX10" fmla="*/ 62593 w 258536"/>
              <a:gd name="connsiteY10" fmla="*/ 285750 h 285750"/>
              <a:gd name="connsiteX11" fmla="*/ 0 w 258536"/>
              <a:gd name="connsiteY11" fmla="*/ 253093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536" h="285750">
                <a:moveTo>
                  <a:pt x="0" y="253093"/>
                </a:moveTo>
                <a:lnTo>
                  <a:pt x="0" y="253093"/>
                </a:lnTo>
                <a:cubicBezTo>
                  <a:pt x="907" y="244021"/>
                  <a:pt x="1335" y="234889"/>
                  <a:pt x="2721" y="225878"/>
                </a:cubicBezTo>
                <a:cubicBezTo>
                  <a:pt x="3157" y="223043"/>
                  <a:pt x="4747" y="220497"/>
                  <a:pt x="5443" y="217714"/>
                </a:cubicBezTo>
                <a:cubicBezTo>
                  <a:pt x="10122" y="198997"/>
                  <a:pt x="5411" y="209613"/>
                  <a:pt x="10886" y="198664"/>
                </a:cubicBezTo>
                <a:lnTo>
                  <a:pt x="119743" y="73478"/>
                </a:lnTo>
                <a:lnTo>
                  <a:pt x="171450" y="0"/>
                </a:lnTo>
                <a:lnTo>
                  <a:pt x="258536" y="57150"/>
                </a:lnTo>
                <a:lnTo>
                  <a:pt x="228600" y="78921"/>
                </a:lnTo>
                <a:lnTo>
                  <a:pt x="163286" y="269421"/>
                </a:lnTo>
                <a:lnTo>
                  <a:pt x="62593" y="285750"/>
                </a:lnTo>
                <a:lnTo>
                  <a:pt x="0" y="253093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306409AF-1CC5-41A4-8F98-0DC824088C66}"/>
              </a:ext>
            </a:extLst>
          </p:cNvPr>
          <p:cNvSpPr/>
          <p:nvPr/>
        </p:nvSpPr>
        <p:spPr>
          <a:xfrm>
            <a:off x="3661130" y="3576188"/>
            <a:ext cx="92493" cy="83343"/>
          </a:xfrm>
          <a:prstGeom prst="ellipse">
            <a:avLst/>
          </a:prstGeom>
          <a:noFill/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DD4D185E-E8A6-460C-A36A-BB940609FE4E}"/>
              </a:ext>
            </a:extLst>
          </p:cNvPr>
          <p:cNvCxnSpPr>
            <a:stCxn id="15" idx="5"/>
            <a:endCxn id="15" idx="5"/>
          </p:cNvCxnSpPr>
          <p:nvPr/>
        </p:nvCxnSpPr>
        <p:spPr>
          <a:xfrm>
            <a:off x="5311247" y="1313645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ihandsfigur: Form 29">
            <a:extLst>
              <a:ext uri="{FF2B5EF4-FFF2-40B4-BE49-F238E27FC236}">
                <a16:creationId xmlns:a16="http://schemas.microsoft.com/office/drawing/2014/main" id="{EB078065-941B-46D4-928A-FE68E9C6C422}"/>
              </a:ext>
            </a:extLst>
          </p:cNvPr>
          <p:cNvSpPr/>
          <p:nvPr/>
        </p:nvSpPr>
        <p:spPr>
          <a:xfrm>
            <a:off x="5360126" y="1236617"/>
            <a:ext cx="217714" cy="134983"/>
          </a:xfrm>
          <a:custGeom>
            <a:avLst/>
            <a:gdLst>
              <a:gd name="connsiteX0" fmla="*/ 0 w 217714"/>
              <a:gd name="connsiteY0" fmla="*/ 134983 h 134983"/>
              <a:gd name="connsiteX1" fmla="*/ 152400 w 217714"/>
              <a:gd name="connsiteY1" fmla="*/ 0 h 134983"/>
              <a:gd name="connsiteX2" fmla="*/ 217714 w 217714"/>
              <a:gd name="connsiteY2" fmla="*/ 67492 h 134983"/>
              <a:gd name="connsiteX3" fmla="*/ 217714 w 217714"/>
              <a:gd name="connsiteY3" fmla="*/ 67492 h 13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134983">
                <a:moveTo>
                  <a:pt x="0" y="134983"/>
                </a:moveTo>
                <a:lnTo>
                  <a:pt x="152400" y="0"/>
                </a:lnTo>
                <a:lnTo>
                  <a:pt x="217714" y="67492"/>
                </a:lnTo>
                <a:lnTo>
                  <a:pt x="217714" y="67492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983A1462-6C73-4379-888A-09BF50C87215}"/>
              </a:ext>
            </a:extLst>
          </p:cNvPr>
          <p:cNvSpPr/>
          <p:nvPr/>
        </p:nvSpPr>
        <p:spPr>
          <a:xfrm>
            <a:off x="5357949" y="1217023"/>
            <a:ext cx="230777" cy="254726"/>
          </a:xfrm>
          <a:custGeom>
            <a:avLst/>
            <a:gdLst>
              <a:gd name="connsiteX0" fmla="*/ 0 w 230777"/>
              <a:gd name="connsiteY0" fmla="*/ 126274 h 254726"/>
              <a:gd name="connsiteX1" fmla="*/ 174171 w 230777"/>
              <a:gd name="connsiteY1" fmla="*/ 0 h 254726"/>
              <a:gd name="connsiteX2" fmla="*/ 230777 w 230777"/>
              <a:gd name="connsiteY2" fmla="*/ 74023 h 254726"/>
              <a:gd name="connsiteX3" fmla="*/ 63137 w 230777"/>
              <a:gd name="connsiteY3" fmla="*/ 254726 h 254726"/>
              <a:gd name="connsiteX4" fmla="*/ 0 w 230777"/>
              <a:gd name="connsiteY4" fmla="*/ 126274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77" h="254726">
                <a:moveTo>
                  <a:pt x="0" y="126274"/>
                </a:moveTo>
                <a:lnTo>
                  <a:pt x="174171" y="0"/>
                </a:lnTo>
                <a:lnTo>
                  <a:pt x="230777" y="74023"/>
                </a:lnTo>
                <a:lnTo>
                  <a:pt x="63137" y="254726"/>
                </a:lnTo>
                <a:lnTo>
                  <a:pt x="0" y="12627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rihandsfigur: Form 31">
            <a:extLst>
              <a:ext uri="{FF2B5EF4-FFF2-40B4-BE49-F238E27FC236}">
                <a16:creationId xmlns:a16="http://schemas.microsoft.com/office/drawing/2014/main" id="{C3B10974-AD06-4F48-B22D-1A38A72946AE}"/>
              </a:ext>
            </a:extLst>
          </p:cNvPr>
          <p:cNvSpPr/>
          <p:nvPr/>
        </p:nvSpPr>
        <p:spPr>
          <a:xfrm>
            <a:off x="4156166" y="1841863"/>
            <a:ext cx="95794" cy="95794"/>
          </a:xfrm>
          <a:custGeom>
            <a:avLst/>
            <a:gdLst>
              <a:gd name="connsiteX0" fmla="*/ 0 w 95794"/>
              <a:gd name="connsiteY0" fmla="*/ 4354 h 95794"/>
              <a:gd name="connsiteX1" fmla="*/ 69668 w 95794"/>
              <a:gd name="connsiteY1" fmla="*/ 0 h 95794"/>
              <a:gd name="connsiteX2" fmla="*/ 95794 w 95794"/>
              <a:gd name="connsiteY2" fmla="*/ 89263 h 95794"/>
              <a:gd name="connsiteX3" fmla="*/ 10885 w 95794"/>
              <a:gd name="connsiteY3" fmla="*/ 95794 h 95794"/>
              <a:gd name="connsiteX4" fmla="*/ 0 w 95794"/>
              <a:gd name="connsiteY4" fmla="*/ 4354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94" h="95794">
                <a:moveTo>
                  <a:pt x="0" y="4354"/>
                </a:moveTo>
                <a:lnTo>
                  <a:pt x="69668" y="0"/>
                </a:lnTo>
                <a:lnTo>
                  <a:pt x="95794" y="89263"/>
                </a:lnTo>
                <a:lnTo>
                  <a:pt x="10885" y="95794"/>
                </a:lnTo>
                <a:lnTo>
                  <a:pt x="0" y="435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rihandsfigur: Form 32">
            <a:extLst>
              <a:ext uri="{FF2B5EF4-FFF2-40B4-BE49-F238E27FC236}">
                <a16:creationId xmlns:a16="http://schemas.microsoft.com/office/drawing/2014/main" id="{457CEA46-3F3F-4950-B607-8D1249B0D0B7}"/>
              </a:ext>
            </a:extLst>
          </p:cNvPr>
          <p:cNvSpPr/>
          <p:nvPr/>
        </p:nvSpPr>
        <p:spPr>
          <a:xfrm>
            <a:off x="2018211" y="3614057"/>
            <a:ext cx="100149" cy="124097"/>
          </a:xfrm>
          <a:custGeom>
            <a:avLst/>
            <a:gdLst>
              <a:gd name="connsiteX0" fmla="*/ 13063 w 100149"/>
              <a:gd name="connsiteY0" fmla="*/ 0 h 124097"/>
              <a:gd name="connsiteX1" fmla="*/ 0 w 100149"/>
              <a:gd name="connsiteY1" fmla="*/ 124097 h 124097"/>
              <a:gd name="connsiteX2" fmla="*/ 95795 w 100149"/>
              <a:gd name="connsiteY2" fmla="*/ 124097 h 124097"/>
              <a:gd name="connsiteX3" fmla="*/ 100149 w 100149"/>
              <a:gd name="connsiteY3" fmla="*/ 21772 h 124097"/>
              <a:gd name="connsiteX4" fmla="*/ 13063 w 100149"/>
              <a:gd name="connsiteY4" fmla="*/ 0 h 12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9" h="124097">
                <a:moveTo>
                  <a:pt x="13063" y="0"/>
                </a:moveTo>
                <a:lnTo>
                  <a:pt x="0" y="124097"/>
                </a:lnTo>
                <a:lnTo>
                  <a:pt x="95795" y="124097"/>
                </a:lnTo>
                <a:lnTo>
                  <a:pt x="100149" y="21772"/>
                </a:lnTo>
                <a:lnTo>
                  <a:pt x="13063" y="0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ihandsfigur: Form 33">
            <a:extLst>
              <a:ext uri="{FF2B5EF4-FFF2-40B4-BE49-F238E27FC236}">
                <a16:creationId xmlns:a16="http://schemas.microsoft.com/office/drawing/2014/main" id="{E5AF9543-A165-4CF0-8396-27DAB8DD7516}"/>
              </a:ext>
            </a:extLst>
          </p:cNvPr>
          <p:cNvSpPr/>
          <p:nvPr/>
        </p:nvSpPr>
        <p:spPr>
          <a:xfrm>
            <a:off x="3531326" y="3274423"/>
            <a:ext cx="115388" cy="108857"/>
          </a:xfrm>
          <a:custGeom>
            <a:avLst/>
            <a:gdLst>
              <a:gd name="connsiteX0" fmla="*/ 0 w 115388"/>
              <a:gd name="connsiteY0" fmla="*/ 52251 h 108857"/>
              <a:gd name="connsiteX1" fmla="*/ 67491 w 115388"/>
              <a:gd name="connsiteY1" fmla="*/ 0 h 108857"/>
              <a:gd name="connsiteX2" fmla="*/ 115388 w 115388"/>
              <a:gd name="connsiteY2" fmla="*/ 60960 h 108857"/>
              <a:gd name="connsiteX3" fmla="*/ 56605 w 115388"/>
              <a:gd name="connsiteY3" fmla="*/ 108857 h 108857"/>
              <a:gd name="connsiteX4" fmla="*/ 0 w 115388"/>
              <a:gd name="connsiteY4" fmla="*/ 52251 h 1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" h="108857">
                <a:moveTo>
                  <a:pt x="0" y="52251"/>
                </a:moveTo>
                <a:lnTo>
                  <a:pt x="67491" y="0"/>
                </a:lnTo>
                <a:lnTo>
                  <a:pt x="115388" y="60960"/>
                </a:lnTo>
                <a:lnTo>
                  <a:pt x="56605" y="108857"/>
                </a:lnTo>
                <a:lnTo>
                  <a:pt x="0" y="52251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ihandsfigur: Form 34">
            <a:extLst>
              <a:ext uri="{FF2B5EF4-FFF2-40B4-BE49-F238E27FC236}">
                <a16:creationId xmlns:a16="http://schemas.microsoft.com/office/drawing/2014/main" id="{3CF59AAF-C505-473D-AE9D-8E9FE3D4807C}"/>
              </a:ext>
            </a:extLst>
          </p:cNvPr>
          <p:cNvSpPr/>
          <p:nvPr/>
        </p:nvSpPr>
        <p:spPr>
          <a:xfrm>
            <a:off x="3671711" y="3699933"/>
            <a:ext cx="251178" cy="287867"/>
          </a:xfrm>
          <a:custGeom>
            <a:avLst/>
            <a:gdLst>
              <a:gd name="connsiteX0" fmla="*/ 0 w 251178"/>
              <a:gd name="connsiteY0" fmla="*/ 47978 h 287867"/>
              <a:gd name="connsiteX1" fmla="*/ 11289 w 251178"/>
              <a:gd name="connsiteY1" fmla="*/ 129823 h 287867"/>
              <a:gd name="connsiteX2" fmla="*/ 180622 w 251178"/>
              <a:gd name="connsiteY2" fmla="*/ 149578 h 287867"/>
              <a:gd name="connsiteX3" fmla="*/ 203200 w 251178"/>
              <a:gd name="connsiteY3" fmla="*/ 287867 h 287867"/>
              <a:gd name="connsiteX4" fmla="*/ 251178 w 251178"/>
              <a:gd name="connsiteY4" fmla="*/ 251178 h 287867"/>
              <a:gd name="connsiteX5" fmla="*/ 177800 w 251178"/>
              <a:gd name="connsiteY5" fmla="*/ 0 h 287867"/>
              <a:gd name="connsiteX6" fmla="*/ 0 w 251178"/>
              <a:gd name="connsiteY6" fmla="*/ 47978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78" h="287867">
                <a:moveTo>
                  <a:pt x="0" y="47978"/>
                </a:moveTo>
                <a:lnTo>
                  <a:pt x="11289" y="129823"/>
                </a:lnTo>
                <a:lnTo>
                  <a:pt x="180622" y="149578"/>
                </a:lnTo>
                <a:lnTo>
                  <a:pt x="203200" y="287867"/>
                </a:lnTo>
                <a:lnTo>
                  <a:pt x="251178" y="251178"/>
                </a:lnTo>
                <a:lnTo>
                  <a:pt x="177800" y="0"/>
                </a:lnTo>
                <a:lnTo>
                  <a:pt x="0" y="47978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582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" b="5809"/>
          <a:stretch>
            <a:fillRect/>
          </a:stretch>
        </p:blipFill>
        <p:spPr bwMode="auto">
          <a:xfrm>
            <a:off x="3925689" y="65903"/>
            <a:ext cx="5184775" cy="511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5" y="627534"/>
            <a:ext cx="3180865" cy="353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D77673-6051-4961-B3AB-9D5BA819C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5903"/>
            <a:ext cx="809032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D6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Öja området</a:t>
            </a:r>
          </a:p>
        </p:txBody>
      </p:sp>
    </p:spTree>
    <p:extLst>
      <p:ext uri="{BB962C8B-B14F-4D97-AF65-F5344CB8AC3E}">
        <p14:creationId xmlns:p14="http://schemas.microsoft.com/office/powerpoint/2010/main" val="28060757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1FF82D2-7327-41FB-8658-20807083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5" y="85915"/>
            <a:ext cx="809032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D6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Nytt polishus</a:t>
            </a:r>
          </a:p>
        </p:txBody>
      </p:sp>
      <p:pic>
        <p:nvPicPr>
          <p:cNvPr id="3" name="Bildobjekt 2" descr="En bild som visar Plan, skiss, karta, diagram&#10;&#10;Automatiskt genererad beskrivning">
            <a:extLst>
              <a:ext uri="{FF2B5EF4-FFF2-40B4-BE49-F238E27FC236}">
                <a16:creationId xmlns:a16="http://schemas.microsoft.com/office/drawing/2014/main" id="{0EF05C1C-EA1C-2A68-E4B7-25E7FDF62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" t="-299" r="1067" b="3852"/>
          <a:stretch/>
        </p:blipFill>
        <p:spPr>
          <a:xfrm>
            <a:off x="4547468" y="151172"/>
            <a:ext cx="4114922" cy="4024370"/>
          </a:xfrm>
          <a:prstGeom prst="rect">
            <a:avLst/>
          </a:prstGeom>
        </p:spPr>
      </p:pic>
      <p:pic>
        <p:nvPicPr>
          <p:cNvPr id="6" name="Bildobjekt 5" descr="En bild som visar byggnad&#10;&#10;Automatiskt genererad beskrivning">
            <a:extLst>
              <a:ext uri="{FF2B5EF4-FFF2-40B4-BE49-F238E27FC236}">
                <a16:creationId xmlns:a16="http://schemas.microsoft.com/office/drawing/2014/main" id="{EEF33364-8C47-001C-999C-C9A63B8667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/>
          <a:stretch/>
        </p:blipFill>
        <p:spPr>
          <a:xfrm>
            <a:off x="153267" y="596325"/>
            <a:ext cx="3559469" cy="158198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20A4224-D42E-26BB-8EAE-BEEA2DAE76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9" b="8754"/>
          <a:stretch/>
        </p:blipFill>
        <p:spPr>
          <a:xfrm>
            <a:off x="153268" y="2410697"/>
            <a:ext cx="3559468" cy="158198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E84A93F-1B20-528C-4178-CBD12ABE502E}"/>
              </a:ext>
            </a:extLst>
          </p:cNvPr>
          <p:cNvSpPr txBox="1"/>
          <p:nvPr/>
        </p:nvSpPr>
        <p:spPr>
          <a:xfrm>
            <a:off x="136425" y="2186782"/>
            <a:ext cx="34008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Vy från öster (Bild: Krook &amp; Tjäder)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5853677-FDB1-94C8-903B-D4694E6E5345}"/>
              </a:ext>
            </a:extLst>
          </p:cNvPr>
          <p:cNvSpPr txBox="1"/>
          <p:nvPr/>
        </p:nvSpPr>
        <p:spPr>
          <a:xfrm>
            <a:off x="136426" y="3965637"/>
            <a:ext cx="34008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Vy från väster (Bild: Krook &amp; Tjäder)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39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4669" t="14299" r="58713" b="12727"/>
          <a:stretch/>
        </p:blipFill>
        <p:spPr>
          <a:xfrm>
            <a:off x="0" y="6231"/>
            <a:ext cx="9144000" cy="5137269"/>
          </a:xfrm>
          <a:prstGeom prst="rect">
            <a:avLst/>
          </a:prstGeom>
          <a:ln>
            <a:solidFill>
              <a:schemeClr val="accent6"/>
            </a:solidFill>
            <a:prstDash val="sysDash"/>
          </a:ln>
        </p:spPr>
      </p:pic>
      <p:sp>
        <p:nvSpPr>
          <p:cNvPr id="4" name="Frihandsfigur 3"/>
          <p:cNvSpPr/>
          <p:nvPr/>
        </p:nvSpPr>
        <p:spPr>
          <a:xfrm>
            <a:off x="1733476" y="3509319"/>
            <a:ext cx="194178" cy="215361"/>
          </a:xfrm>
          <a:custGeom>
            <a:avLst/>
            <a:gdLst>
              <a:gd name="connsiteX0" fmla="*/ 0 w 194178"/>
              <a:gd name="connsiteY0" fmla="*/ 172995 h 215361"/>
              <a:gd name="connsiteX1" fmla="*/ 31775 w 194178"/>
              <a:gd name="connsiteY1" fmla="*/ 0 h 215361"/>
              <a:gd name="connsiteX2" fmla="*/ 194178 w 194178"/>
              <a:gd name="connsiteY2" fmla="*/ 7061 h 215361"/>
              <a:gd name="connsiteX3" fmla="*/ 187117 w 194178"/>
              <a:gd name="connsiteY3" fmla="*/ 215361 h 215361"/>
              <a:gd name="connsiteX4" fmla="*/ 0 w 194178"/>
              <a:gd name="connsiteY4" fmla="*/ 172995 h 2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78" h="215361">
                <a:moveTo>
                  <a:pt x="0" y="172995"/>
                </a:moveTo>
                <a:lnTo>
                  <a:pt x="31775" y="0"/>
                </a:lnTo>
                <a:lnTo>
                  <a:pt x="194178" y="7061"/>
                </a:lnTo>
                <a:lnTo>
                  <a:pt x="187117" y="215361"/>
                </a:lnTo>
                <a:lnTo>
                  <a:pt x="0" y="172995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ihandsfigur 5"/>
          <p:cNvSpPr/>
          <p:nvPr/>
        </p:nvSpPr>
        <p:spPr>
          <a:xfrm>
            <a:off x="4812074" y="2428985"/>
            <a:ext cx="374233" cy="345990"/>
          </a:xfrm>
          <a:custGeom>
            <a:avLst/>
            <a:gdLst>
              <a:gd name="connsiteX0" fmla="*/ 0 w 374233"/>
              <a:gd name="connsiteY0" fmla="*/ 345990 h 345990"/>
              <a:gd name="connsiteX1" fmla="*/ 60019 w 374233"/>
              <a:gd name="connsiteY1" fmla="*/ 211830 h 345990"/>
              <a:gd name="connsiteX2" fmla="*/ 116507 w 374233"/>
              <a:gd name="connsiteY2" fmla="*/ 148281 h 345990"/>
              <a:gd name="connsiteX3" fmla="*/ 317745 w 374233"/>
              <a:gd name="connsiteY3" fmla="*/ 0 h 345990"/>
              <a:gd name="connsiteX4" fmla="*/ 374233 w 374233"/>
              <a:gd name="connsiteY4" fmla="*/ 84732 h 345990"/>
              <a:gd name="connsiteX5" fmla="*/ 187117 w 374233"/>
              <a:gd name="connsiteY5" fmla="*/ 225952 h 345990"/>
              <a:gd name="connsiteX6" fmla="*/ 137690 w 374233"/>
              <a:gd name="connsiteY6" fmla="*/ 268318 h 345990"/>
              <a:gd name="connsiteX7" fmla="*/ 148281 w 374233"/>
              <a:gd name="connsiteY7" fmla="*/ 328337 h 345990"/>
              <a:gd name="connsiteX8" fmla="*/ 0 w 374233"/>
              <a:gd name="connsiteY8" fmla="*/ 345990 h 3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33" h="345990">
                <a:moveTo>
                  <a:pt x="0" y="345990"/>
                </a:moveTo>
                <a:lnTo>
                  <a:pt x="60019" y="211830"/>
                </a:lnTo>
                <a:lnTo>
                  <a:pt x="116507" y="148281"/>
                </a:lnTo>
                <a:lnTo>
                  <a:pt x="317745" y="0"/>
                </a:lnTo>
                <a:lnTo>
                  <a:pt x="374233" y="84732"/>
                </a:lnTo>
                <a:lnTo>
                  <a:pt x="187117" y="225952"/>
                </a:lnTo>
                <a:lnTo>
                  <a:pt x="137690" y="268318"/>
                </a:lnTo>
                <a:lnTo>
                  <a:pt x="148281" y="328337"/>
                </a:lnTo>
                <a:lnTo>
                  <a:pt x="0" y="34599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ihandsfigur 7"/>
          <p:cNvSpPr/>
          <p:nvPr/>
        </p:nvSpPr>
        <p:spPr>
          <a:xfrm>
            <a:off x="4610100" y="3137807"/>
            <a:ext cx="84364" cy="100693"/>
          </a:xfrm>
          <a:custGeom>
            <a:avLst/>
            <a:gdLst>
              <a:gd name="connsiteX0" fmla="*/ 0 w 84364"/>
              <a:gd name="connsiteY0" fmla="*/ 5443 h 100693"/>
              <a:gd name="connsiteX1" fmla="*/ 70757 w 84364"/>
              <a:gd name="connsiteY1" fmla="*/ 0 h 100693"/>
              <a:gd name="connsiteX2" fmla="*/ 84364 w 84364"/>
              <a:gd name="connsiteY2" fmla="*/ 100693 h 100693"/>
              <a:gd name="connsiteX3" fmla="*/ 13607 w 84364"/>
              <a:gd name="connsiteY3" fmla="*/ 95250 h 100693"/>
              <a:gd name="connsiteX4" fmla="*/ 0 w 84364"/>
              <a:gd name="connsiteY4" fmla="*/ 5443 h 10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4" h="100693">
                <a:moveTo>
                  <a:pt x="0" y="5443"/>
                </a:moveTo>
                <a:lnTo>
                  <a:pt x="70757" y="0"/>
                </a:lnTo>
                <a:lnTo>
                  <a:pt x="84364" y="100693"/>
                </a:lnTo>
                <a:lnTo>
                  <a:pt x="13607" y="95250"/>
                </a:lnTo>
                <a:cubicBezTo>
                  <a:pt x="14514" y="68943"/>
                  <a:pt x="15422" y="42636"/>
                  <a:pt x="0" y="5443"/>
                </a:cubicBez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ihandsfigur 8"/>
          <p:cNvSpPr/>
          <p:nvPr/>
        </p:nvSpPr>
        <p:spPr>
          <a:xfrm>
            <a:off x="6003471" y="2822121"/>
            <a:ext cx="195943" cy="171450"/>
          </a:xfrm>
          <a:custGeom>
            <a:avLst/>
            <a:gdLst>
              <a:gd name="connsiteX0" fmla="*/ 0 w 195943"/>
              <a:gd name="connsiteY0" fmla="*/ 40822 h 171450"/>
              <a:gd name="connsiteX1" fmla="*/ 174172 w 195943"/>
              <a:gd name="connsiteY1" fmla="*/ 0 h 171450"/>
              <a:gd name="connsiteX2" fmla="*/ 195943 w 195943"/>
              <a:gd name="connsiteY2" fmla="*/ 136072 h 171450"/>
              <a:gd name="connsiteX3" fmla="*/ 13608 w 195943"/>
              <a:gd name="connsiteY3" fmla="*/ 171450 h 171450"/>
              <a:gd name="connsiteX4" fmla="*/ 0 w 195943"/>
              <a:gd name="connsiteY4" fmla="*/ 40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3" h="171450">
                <a:moveTo>
                  <a:pt x="0" y="40822"/>
                </a:moveTo>
                <a:lnTo>
                  <a:pt x="174172" y="0"/>
                </a:lnTo>
                <a:lnTo>
                  <a:pt x="195943" y="136072"/>
                </a:lnTo>
                <a:lnTo>
                  <a:pt x="13608" y="171450"/>
                </a:lnTo>
                <a:lnTo>
                  <a:pt x="0" y="40822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ihandsfigur 10"/>
          <p:cNvSpPr/>
          <p:nvPr/>
        </p:nvSpPr>
        <p:spPr>
          <a:xfrm>
            <a:off x="4219575" y="3178969"/>
            <a:ext cx="83344" cy="97631"/>
          </a:xfrm>
          <a:custGeom>
            <a:avLst/>
            <a:gdLst>
              <a:gd name="connsiteX0" fmla="*/ 0 w 83344"/>
              <a:gd name="connsiteY0" fmla="*/ 11906 h 97631"/>
              <a:gd name="connsiteX1" fmla="*/ 76200 w 83344"/>
              <a:gd name="connsiteY1" fmla="*/ 0 h 97631"/>
              <a:gd name="connsiteX2" fmla="*/ 83344 w 83344"/>
              <a:gd name="connsiteY2" fmla="*/ 73819 h 97631"/>
              <a:gd name="connsiteX3" fmla="*/ 54769 w 83344"/>
              <a:gd name="connsiteY3" fmla="*/ 97631 h 97631"/>
              <a:gd name="connsiteX4" fmla="*/ 19050 w 83344"/>
              <a:gd name="connsiteY4" fmla="*/ 71437 h 97631"/>
              <a:gd name="connsiteX5" fmla="*/ 0 w 83344"/>
              <a:gd name="connsiteY5" fmla="*/ 11906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44" h="97631">
                <a:moveTo>
                  <a:pt x="0" y="11906"/>
                </a:moveTo>
                <a:lnTo>
                  <a:pt x="76200" y="0"/>
                </a:lnTo>
                <a:lnTo>
                  <a:pt x="83344" y="73819"/>
                </a:lnTo>
                <a:lnTo>
                  <a:pt x="54769" y="97631"/>
                </a:lnTo>
                <a:lnTo>
                  <a:pt x="19050" y="71437"/>
                </a:lnTo>
                <a:lnTo>
                  <a:pt x="0" y="11906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ihandsfigur 12"/>
          <p:cNvSpPr/>
          <p:nvPr/>
        </p:nvSpPr>
        <p:spPr>
          <a:xfrm>
            <a:off x="2376028" y="458965"/>
            <a:ext cx="730814" cy="748467"/>
          </a:xfrm>
          <a:custGeom>
            <a:avLst/>
            <a:gdLst>
              <a:gd name="connsiteX0" fmla="*/ 0 w 730814"/>
              <a:gd name="connsiteY0" fmla="*/ 0 h 748467"/>
              <a:gd name="connsiteX1" fmla="*/ 63549 w 730814"/>
              <a:gd name="connsiteY1" fmla="*/ 3531 h 748467"/>
              <a:gd name="connsiteX2" fmla="*/ 204769 w 730814"/>
              <a:gd name="connsiteY2" fmla="*/ 275379 h 748467"/>
              <a:gd name="connsiteX3" fmla="*/ 370703 w 730814"/>
              <a:gd name="connsiteY3" fmla="*/ 229483 h 748467"/>
              <a:gd name="connsiteX4" fmla="*/ 427191 w 730814"/>
              <a:gd name="connsiteY4" fmla="*/ 356581 h 748467"/>
              <a:gd name="connsiteX5" fmla="*/ 518984 w 730814"/>
              <a:gd name="connsiteY5" fmla="*/ 395416 h 748467"/>
              <a:gd name="connsiteX6" fmla="*/ 593124 w 730814"/>
              <a:gd name="connsiteY6" fmla="*/ 367172 h 748467"/>
              <a:gd name="connsiteX7" fmla="*/ 667265 w 730814"/>
              <a:gd name="connsiteY7" fmla="*/ 540167 h 748467"/>
              <a:gd name="connsiteX8" fmla="*/ 730814 w 730814"/>
              <a:gd name="connsiteY8" fmla="*/ 674326 h 748467"/>
              <a:gd name="connsiteX9" fmla="*/ 543697 w 730814"/>
              <a:gd name="connsiteY9" fmla="*/ 748467 h 748467"/>
              <a:gd name="connsiteX10" fmla="*/ 458965 w 730814"/>
              <a:gd name="connsiteY10" fmla="*/ 741406 h 748467"/>
              <a:gd name="connsiteX11" fmla="*/ 427191 w 730814"/>
              <a:gd name="connsiteY11" fmla="*/ 677857 h 748467"/>
              <a:gd name="connsiteX12" fmla="*/ 374233 w 730814"/>
              <a:gd name="connsiteY12" fmla="*/ 667265 h 748467"/>
              <a:gd name="connsiteX13" fmla="*/ 204769 w 730814"/>
              <a:gd name="connsiteY13" fmla="*/ 490740 h 748467"/>
              <a:gd name="connsiteX14" fmla="*/ 148281 w 730814"/>
              <a:gd name="connsiteY14" fmla="*/ 490740 h 748467"/>
              <a:gd name="connsiteX15" fmla="*/ 130628 w 730814"/>
              <a:gd name="connsiteY15" fmla="*/ 356581 h 748467"/>
              <a:gd name="connsiteX16" fmla="*/ 63549 w 730814"/>
              <a:gd name="connsiteY16" fmla="*/ 381294 h 748467"/>
              <a:gd name="connsiteX17" fmla="*/ 24713 w 730814"/>
              <a:gd name="connsiteY17" fmla="*/ 300093 h 748467"/>
              <a:gd name="connsiteX18" fmla="*/ 120037 w 730814"/>
              <a:gd name="connsiteY18" fmla="*/ 240074 h 748467"/>
              <a:gd name="connsiteX19" fmla="*/ 0 w 730814"/>
              <a:gd name="connsiteY19" fmla="*/ 0 h 74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814" h="748467">
                <a:moveTo>
                  <a:pt x="0" y="0"/>
                </a:moveTo>
                <a:lnTo>
                  <a:pt x="63549" y="3531"/>
                </a:lnTo>
                <a:lnTo>
                  <a:pt x="204769" y="275379"/>
                </a:lnTo>
                <a:lnTo>
                  <a:pt x="370703" y="229483"/>
                </a:lnTo>
                <a:lnTo>
                  <a:pt x="427191" y="356581"/>
                </a:lnTo>
                <a:lnTo>
                  <a:pt x="518984" y="395416"/>
                </a:lnTo>
                <a:lnTo>
                  <a:pt x="593124" y="367172"/>
                </a:lnTo>
                <a:lnTo>
                  <a:pt x="667265" y="540167"/>
                </a:lnTo>
                <a:lnTo>
                  <a:pt x="730814" y="674326"/>
                </a:lnTo>
                <a:lnTo>
                  <a:pt x="543697" y="748467"/>
                </a:lnTo>
                <a:lnTo>
                  <a:pt x="458965" y="741406"/>
                </a:lnTo>
                <a:lnTo>
                  <a:pt x="427191" y="677857"/>
                </a:lnTo>
                <a:lnTo>
                  <a:pt x="374233" y="667265"/>
                </a:lnTo>
                <a:lnTo>
                  <a:pt x="204769" y="490740"/>
                </a:lnTo>
                <a:lnTo>
                  <a:pt x="148281" y="490740"/>
                </a:lnTo>
                <a:lnTo>
                  <a:pt x="130628" y="356581"/>
                </a:lnTo>
                <a:lnTo>
                  <a:pt x="63549" y="381294"/>
                </a:lnTo>
                <a:lnTo>
                  <a:pt x="24713" y="300093"/>
                </a:lnTo>
                <a:lnTo>
                  <a:pt x="120037" y="24007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ihandsfigur 13"/>
          <p:cNvSpPr/>
          <p:nvPr/>
        </p:nvSpPr>
        <p:spPr>
          <a:xfrm>
            <a:off x="2818737" y="3796748"/>
            <a:ext cx="182880" cy="99391"/>
          </a:xfrm>
          <a:custGeom>
            <a:avLst/>
            <a:gdLst>
              <a:gd name="connsiteX0" fmla="*/ 3976 w 182880"/>
              <a:gd name="connsiteY0" fmla="*/ 0 h 99391"/>
              <a:gd name="connsiteX1" fmla="*/ 182880 w 182880"/>
              <a:gd name="connsiteY1" fmla="*/ 0 h 99391"/>
              <a:gd name="connsiteX2" fmla="*/ 182880 w 182880"/>
              <a:gd name="connsiteY2" fmla="*/ 43732 h 99391"/>
              <a:gd name="connsiteX3" fmla="*/ 115294 w 182880"/>
              <a:gd name="connsiteY3" fmla="*/ 99391 h 99391"/>
              <a:gd name="connsiteX4" fmla="*/ 0 w 182880"/>
              <a:gd name="connsiteY4" fmla="*/ 99391 h 99391"/>
              <a:gd name="connsiteX5" fmla="*/ 3976 w 182880"/>
              <a:gd name="connsiteY5" fmla="*/ 0 h 9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99391">
                <a:moveTo>
                  <a:pt x="3976" y="0"/>
                </a:moveTo>
                <a:lnTo>
                  <a:pt x="182880" y="0"/>
                </a:lnTo>
                <a:lnTo>
                  <a:pt x="182880" y="43732"/>
                </a:lnTo>
                <a:lnTo>
                  <a:pt x="115294" y="99391"/>
                </a:lnTo>
                <a:lnTo>
                  <a:pt x="0" y="99391"/>
                </a:lnTo>
                <a:lnTo>
                  <a:pt x="3976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ihandsfigur 9"/>
          <p:cNvSpPr/>
          <p:nvPr/>
        </p:nvSpPr>
        <p:spPr>
          <a:xfrm>
            <a:off x="4090330" y="3613812"/>
            <a:ext cx="1112735" cy="484245"/>
          </a:xfrm>
          <a:custGeom>
            <a:avLst/>
            <a:gdLst>
              <a:gd name="connsiteX0" fmla="*/ 0 w 1112735"/>
              <a:gd name="connsiteY0" fmla="*/ 46364 h 484245"/>
              <a:gd name="connsiteX1" fmla="*/ 311669 w 1112735"/>
              <a:gd name="connsiteY1" fmla="*/ 30909 h 484245"/>
              <a:gd name="connsiteX2" fmla="*/ 479094 w 1112735"/>
              <a:gd name="connsiteY2" fmla="*/ 56667 h 484245"/>
              <a:gd name="connsiteX3" fmla="*/ 837127 w 1112735"/>
              <a:gd name="connsiteY3" fmla="*/ 0 h 484245"/>
              <a:gd name="connsiteX4" fmla="*/ 1112735 w 1112735"/>
              <a:gd name="connsiteY4" fmla="*/ 275608 h 484245"/>
              <a:gd name="connsiteX5" fmla="*/ 1053492 w 1112735"/>
              <a:gd name="connsiteY5" fmla="*/ 329699 h 484245"/>
              <a:gd name="connsiteX6" fmla="*/ 816521 w 1112735"/>
              <a:gd name="connsiteY6" fmla="*/ 337426 h 484245"/>
              <a:gd name="connsiteX7" fmla="*/ 806218 w 1112735"/>
              <a:gd name="connsiteY7" fmla="*/ 311669 h 484245"/>
              <a:gd name="connsiteX8" fmla="*/ 561519 w 1112735"/>
              <a:gd name="connsiteY8" fmla="*/ 337426 h 484245"/>
              <a:gd name="connsiteX9" fmla="*/ 332275 w 1112735"/>
              <a:gd name="connsiteY9" fmla="*/ 484245 h 484245"/>
              <a:gd name="connsiteX10" fmla="*/ 10303 w 1112735"/>
              <a:gd name="connsiteY10" fmla="*/ 141667 h 484245"/>
              <a:gd name="connsiteX11" fmla="*/ 0 w 1112735"/>
              <a:gd name="connsiteY11" fmla="*/ 46364 h 48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2735" h="484245">
                <a:moveTo>
                  <a:pt x="0" y="46364"/>
                </a:moveTo>
                <a:lnTo>
                  <a:pt x="311669" y="30909"/>
                </a:lnTo>
                <a:lnTo>
                  <a:pt x="479094" y="56667"/>
                </a:lnTo>
                <a:lnTo>
                  <a:pt x="837127" y="0"/>
                </a:lnTo>
                <a:lnTo>
                  <a:pt x="1112735" y="275608"/>
                </a:lnTo>
                <a:lnTo>
                  <a:pt x="1053492" y="329699"/>
                </a:lnTo>
                <a:lnTo>
                  <a:pt x="816521" y="337426"/>
                </a:lnTo>
                <a:lnTo>
                  <a:pt x="806218" y="311669"/>
                </a:lnTo>
                <a:lnTo>
                  <a:pt x="561519" y="337426"/>
                </a:lnTo>
                <a:lnTo>
                  <a:pt x="332275" y="484245"/>
                </a:lnTo>
                <a:lnTo>
                  <a:pt x="10303" y="141667"/>
                </a:lnTo>
                <a:lnTo>
                  <a:pt x="0" y="46364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ihandsfigur 11"/>
          <p:cNvSpPr/>
          <p:nvPr/>
        </p:nvSpPr>
        <p:spPr>
          <a:xfrm>
            <a:off x="4159876" y="3315022"/>
            <a:ext cx="146819" cy="113334"/>
          </a:xfrm>
          <a:custGeom>
            <a:avLst/>
            <a:gdLst>
              <a:gd name="connsiteX0" fmla="*/ 0 w 146819"/>
              <a:gd name="connsiteY0" fmla="*/ 30909 h 113334"/>
              <a:gd name="connsiteX1" fmla="*/ 128789 w 146819"/>
              <a:gd name="connsiteY1" fmla="*/ 0 h 113334"/>
              <a:gd name="connsiteX2" fmla="*/ 146819 w 146819"/>
              <a:gd name="connsiteY2" fmla="*/ 59243 h 113334"/>
              <a:gd name="connsiteX3" fmla="*/ 108183 w 146819"/>
              <a:gd name="connsiteY3" fmla="*/ 97879 h 113334"/>
              <a:gd name="connsiteX4" fmla="*/ 43788 w 146819"/>
              <a:gd name="connsiteY4" fmla="*/ 113334 h 113334"/>
              <a:gd name="connsiteX5" fmla="*/ 7727 w 146819"/>
              <a:gd name="connsiteY5" fmla="*/ 105607 h 113334"/>
              <a:gd name="connsiteX6" fmla="*/ 0 w 146819"/>
              <a:gd name="connsiteY6" fmla="*/ 30909 h 11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819" h="113334">
                <a:moveTo>
                  <a:pt x="0" y="30909"/>
                </a:moveTo>
                <a:lnTo>
                  <a:pt x="128789" y="0"/>
                </a:lnTo>
                <a:lnTo>
                  <a:pt x="146819" y="59243"/>
                </a:lnTo>
                <a:lnTo>
                  <a:pt x="108183" y="97879"/>
                </a:lnTo>
                <a:lnTo>
                  <a:pt x="43788" y="113334"/>
                </a:lnTo>
                <a:lnTo>
                  <a:pt x="7727" y="105607"/>
                </a:lnTo>
                <a:lnTo>
                  <a:pt x="0" y="3090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ihandsfigur 14"/>
          <p:cNvSpPr/>
          <p:nvPr/>
        </p:nvSpPr>
        <p:spPr>
          <a:xfrm>
            <a:off x="5007306" y="141668"/>
            <a:ext cx="940158" cy="1339402"/>
          </a:xfrm>
          <a:custGeom>
            <a:avLst/>
            <a:gdLst>
              <a:gd name="connsiteX0" fmla="*/ 0 w 940158"/>
              <a:gd name="connsiteY0" fmla="*/ 110758 h 1339402"/>
              <a:gd name="connsiteX1" fmla="*/ 651671 w 940158"/>
              <a:gd name="connsiteY1" fmla="*/ 0 h 1339402"/>
              <a:gd name="connsiteX2" fmla="*/ 674853 w 940158"/>
              <a:gd name="connsiteY2" fmla="*/ 334850 h 1339402"/>
              <a:gd name="connsiteX3" fmla="*/ 940158 w 940158"/>
              <a:gd name="connsiteY3" fmla="*/ 762429 h 1339402"/>
              <a:gd name="connsiteX4" fmla="*/ 414700 w 940158"/>
              <a:gd name="connsiteY4" fmla="*/ 1339402 h 1339402"/>
              <a:gd name="connsiteX5" fmla="*/ 303941 w 940158"/>
              <a:gd name="connsiteY5" fmla="*/ 1171977 h 1339402"/>
              <a:gd name="connsiteX6" fmla="*/ 170001 w 940158"/>
              <a:gd name="connsiteY6" fmla="*/ 1298190 h 1339402"/>
              <a:gd name="connsiteX7" fmla="*/ 56667 w 940158"/>
              <a:gd name="connsiteY7" fmla="*/ 1269857 h 1339402"/>
              <a:gd name="connsiteX8" fmla="*/ 0 w 940158"/>
              <a:gd name="connsiteY8" fmla="*/ 973642 h 1339402"/>
              <a:gd name="connsiteX9" fmla="*/ 149395 w 940158"/>
              <a:gd name="connsiteY9" fmla="*/ 924703 h 1339402"/>
              <a:gd name="connsiteX10" fmla="*/ 85000 w 940158"/>
              <a:gd name="connsiteY10" fmla="*/ 759853 h 1339402"/>
              <a:gd name="connsiteX11" fmla="*/ 0 w 940158"/>
              <a:gd name="connsiteY11" fmla="*/ 110758 h 133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0158" h="1339402">
                <a:moveTo>
                  <a:pt x="0" y="110758"/>
                </a:moveTo>
                <a:lnTo>
                  <a:pt x="651671" y="0"/>
                </a:lnTo>
                <a:lnTo>
                  <a:pt x="674853" y="334850"/>
                </a:lnTo>
                <a:lnTo>
                  <a:pt x="940158" y="762429"/>
                </a:lnTo>
                <a:lnTo>
                  <a:pt x="414700" y="1339402"/>
                </a:lnTo>
                <a:lnTo>
                  <a:pt x="303941" y="1171977"/>
                </a:lnTo>
                <a:lnTo>
                  <a:pt x="170001" y="1298190"/>
                </a:lnTo>
                <a:lnTo>
                  <a:pt x="56667" y="1269857"/>
                </a:lnTo>
                <a:lnTo>
                  <a:pt x="0" y="973642"/>
                </a:lnTo>
                <a:lnTo>
                  <a:pt x="149395" y="924703"/>
                </a:lnTo>
                <a:lnTo>
                  <a:pt x="85000" y="759853"/>
                </a:lnTo>
                <a:lnTo>
                  <a:pt x="0" y="11075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ihandsfigur 20"/>
          <p:cNvSpPr/>
          <p:nvPr/>
        </p:nvSpPr>
        <p:spPr>
          <a:xfrm>
            <a:off x="1994468" y="2100649"/>
            <a:ext cx="207168" cy="369094"/>
          </a:xfrm>
          <a:custGeom>
            <a:avLst/>
            <a:gdLst>
              <a:gd name="connsiteX0" fmla="*/ 107156 w 207168"/>
              <a:gd name="connsiteY0" fmla="*/ 0 h 369094"/>
              <a:gd name="connsiteX1" fmla="*/ 207168 w 207168"/>
              <a:gd name="connsiteY1" fmla="*/ 73819 h 369094"/>
              <a:gd name="connsiteX2" fmla="*/ 130968 w 207168"/>
              <a:gd name="connsiteY2" fmla="*/ 323850 h 369094"/>
              <a:gd name="connsiteX3" fmla="*/ 0 w 207168"/>
              <a:gd name="connsiteY3" fmla="*/ 369094 h 369094"/>
              <a:gd name="connsiteX4" fmla="*/ 107156 w 207168"/>
              <a:gd name="connsiteY4" fmla="*/ 0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8" h="369094">
                <a:moveTo>
                  <a:pt x="107156" y="0"/>
                </a:moveTo>
                <a:lnTo>
                  <a:pt x="207168" y="73819"/>
                </a:lnTo>
                <a:lnTo>
                  <a:pt x="130968" y="323850"/>
                </a:lnTo>
                <a:lnTo>
                  <a:pt x="0" y="369094"/>
                </a:lnTo>
                <a:lnTo>
                  <a:pt x="107156" y="0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ihandsfigur 22"/>
          <p:cNvSpPr/>
          <p:nvPr/>
        </p:nvSpPr>
        <p:spPr>
          <a:xfrm>
            <a:off x="4200525" y="2981325"/>
            <a:ext cx="94672" cy="75812"/>
          </a:xfrm>
          <a:custGeom>
            <a:avLst/>
            <a:gdLst>
              <a:gd name="connsiteX0" fmla="*/ 0 w 123825"/>
              <a:gd name="connsiteY0" fmla="*/ 16668 h 88106"/>
              <a:gd name="connsiteX1" fmla="*/ 116681 w 123825"/>
              <a:gd name="connsiteY1" fmla="*/ 0 h 88106"/>
              <a:gd name="connsiteX2" fmla="*/ 123825 w 123825"/>
              <a:gd name="connsiteY2" fmla="*/ 88106 h 88106"/>
              <a:gd name="connsiteX3" fmla="*/ 26194 w 123825"/>
              <a:gd name="connsiteY3" fmla="*/ 88106 h 88106"/>
              <a:gd name="connsiteX4" fmla="*/ 0 w 123825"/>
              <a:gd name="connsiteY4" fmla="*/ 16668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88106">
                <a:moveTo>
                  <a:pt x="0" y="16668"/>
                </a:moveTo>
                <a:lnTo>
                  <a:pt x="116681" y="0"/>
                </a:lnTo>
                <a:lnTo>
                  <a:pt x="123825" y="88106"/>
                </a:lnTo>
                <a:lnTo>
                  <a:pt x="26194" y="88106"/>
                </a:lnTo>
                <a:lnTo>
                  <a:pt x="0" y="1666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B734BC39-FA33-4FB6-9633-2428EA4A85D5}"/>
              </a:ext>
            </a:extLst>
          </p:cNvPr>
          <p:cNvSpPr/>
          <p:nvPr/>
        </p:nvSpPr>
        <p:spPr>
          <a:xfrm>
            <a:off x="1943100" y="1687286"/>
            <a:ext cx="258536" cy="285750"/>
          </a:xfrm>
          <a:custGeom>
            <a:avLst/>
            <a:gdLst>
              <a:gd name="connsiteX0" fmla="*/ 0 w 258536"/>
              <a:gd name="connsiteY0" fmla="*/ 253093 h 285750"/>
              <a:gd name="connsiteX1" fmla="*/ 0 w 258536"/>
              <a:gd name="connsiteY1" fmla="*/ 253093 h 285750"/>
              <a:gd name="connsiteX2" fmla="*/ 2721 w 258536"/>
              <a:gd name="connsiteY2" fmla="*/ 225878 h 285750"/>
              <a:gd name="connsiteX3" fmla="*/ 5443 w 258536"/>
              <a:gd name="connsiteY3" fmla="*/ 217714 h 285750"/>
              <a:gd name="connsiteX4" fmla="*/ 10886 w 258536"/>
              <a:gd name="connsiteY4" fmla="*/ 198664 h 285750"/>
              <a:gd name="connsiteX5" fmla="*/ 119743 w 258536"/>
              <a:gd name="connsiteY5" fmla="*/ 73478 h 285750"/>
              <a:gd name="connsiteX6" fmla="*/ 171450 w 258536"/>
              <a:gd name="connsiteY6" fmla="*/ 0 h 285750"/>
              <a:gd name="connsiteX7" fmla="*/ 258536 w 258536"/>
              <a:gd name="connsiteY7" fmla="*/ 57150 h 285750"/>
              <a:gd name="connsiteX8" fmla="*/ 228600 w 258536"/>
              <a:gd name="connsiteY8" fmla="*/ 78921 h 285750"/>
              <a:gd name="connsiteX9" fmla="*/ 163286 w 258536"/>
              <a:gd name="connsiteY9" fmla="*/ 269421 h 285750"/>
              <a:gd name="connsiteX10" fmla="*/ 62593 w 258536"/>
              <a:gd name="connsiteY10" fmla="*/ 285750 h 285750"/>
              <a:gd name="connsiteX11" fmla="*/ 0 w 258536"/>
              <a:gd name="connsiteY11" fmla="*/ 253093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536" h="285750">
                <a:moveTo>
                  <a:pt x="0" y="253093"/>
                </a:moveTo>
                <a:lnTo>
                  <a:pt x="0" y="253093"/>
                </a:lnTo>
                <a:cubicBezTo>
                  <a:pt x="907" y="244021"/>
                  <a:pt x="1335" y="234889"/>
                  <a:pt x="2721" y="225878"/>
                </a:cubicBezTo>
                <a:cubicBezTo>
                  <a:pt x="3157" y="223043"/>
                  <a:pt x="4747" y="220497"/>
                  <a:pt x="5443" y="217714"/>
                </a:cubicBezTo>
                <a:cubicBezTo>
                  <a:pt x="10122" y="198997"/>
                  <a:pt x="5411" y="209613"/>
                  <a:pt x="10886" y="198664"/>
                </a:cubicBezTo>
                <a:lnTo>
                  <a:pt x="119743" y="73478"/>
                </a:lnTo>
                <a:lnTo>
                  <a:pt x="171450" y="0"/>
                </a:lnTo>
                <a:lnTo>
                  <a:pt x="258536" y="57150"/>
                </a:lnTo>
                <a:lnTo>
                  <a:pt x="228600" y="78921"/>
                </a:lnTo>
                <a:lnTo>
                  <a:pt x="163286" y="269421"/>
                </a:lnTo>
                <a:lnTo>
                  <a:pt x="62593" y="285750"/>
                </a:lnTo>
                <a:lnTo>
                  <a:pt x="0" y="253093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306409AF-1CC5-41A4-8F98-0DC824088C66}"/>
              </a:ext>
            </a:extLst>
          </p:cNvPr>
          <p:cNvSpPr/>
          <p:nvPr/>
        </p:nvSpPr>
        <p:spPr>
          <a:xfrm>
            <a:off x="3661130" y="3576188"/>
            <a:ext cx="92493" cy="83343"/>
          </a:xfrm>
          <a:prstGeom prst="ellipse">
            <a:avLst/>
          </a:prstGeom>
          <a:noFill/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DD4D185E-E8A6-460C-A36A-BB940609FE4E}"/>
              </a:ext>
            </a:extLst>
          </p:cNvPr>
          <p:cNvCxnSpPr>
            <a:stCxn id="15" idx="5"/>
            <a:endCxn id="15" idx="5"/>
          </p:cNvCxnSpPr>
          <p:nvPr/>
        </p:nvCxnSpPr>
        <p:spPr>
          <a:xfrm>
            <a:off x="5311247" y="1313645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ihandsfigur: Form 29">
            <a:extLst>
              <a:ext uri="{FF2B5EF4-FFF2-40B4-BE49-F238E27FC236}">
                <a16:creationId xmlns:a16="http://schemas.microsoft.com/office/drawing/2014/main" id="{EB078065-941B-46D4-928A-FE68E9C6C422}"/>
              </a:ext>
            </a:extLst>
          </p:cNvPr>
          <p:cNvSpPr/>
          <p:nvPr/>
        </p:nvSpPr>
        <p:spPr>
          <a:xfrm>
            <a:off x="5360126" y="1236617"/>
            <a:ext cx="217714" cy="134983"/>
          </a:xfrm>
          <a:custGeom>
            <a:avLst/>
            <a:gdLst>
              <a:gd name="connsiteX0" fmla="*/ 0 w 217714"/>
              <a:gd name="connsiteY0" fmla="*/ 134983 h 134983"/>
              <a:gd name="connsiteX1" fmla="*/ 152400 w 217714"/>
              <a:gd name="connsiteY1" fmla="*/ 0 h 134983"/>
              <a:gd name="connsiteX2" fmla="*/ 217714 w 217714"/>
              <a:gd name="connsiteY2" fmla="*/ 67492 h 134983"/>
              <a:gd name="connsiteX3" fmla="*/ 217714 w 217714"/>
              <a:gd name="connsiteY3" fmla="*/ 67492 h 13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134983">
                <a:moveTo>
                  <a:pt x="0" y="134983"/>
                </a:moveTo>
                <a:lnTo>
                  <a:pt x="152400" y="0"/>
                </a:lnTo>
                <a:lnTo>
                  <a:pt x="217714" y="67492"/>
                </a:lnTo>
                <a:lnTo>
                  <a:pt x="217714" y="67492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983A1462-6C73-4379-888A-09BF50C87215}"/>
              </a:ext>
            </a:extLst>
          </p:cNvPr>
          <p:cNvSpPr/>
          <p:nvPr/>
        </p:nvSpPr>
        <p:spPr>
          <a:xfrm>
            <a:off x="5357949" y="1217023"/>
            <a:ext cx="230777" cy="254726"/>
          </a:xfrm>
          <a:custGeom>
            <a:avLst/>
            <a:gdLst>
              <a:gd name="connsiteX0" fmla="*/ 0 w 230777"/>
              <a:gd name="connsiteY0" fmla="*/ 126274 h 254726"/>
              <a:gd name="connsiteX1" fmla="*/ 174171 w 230777"/>
              <a:gd name="connsiteY1" fmla="*/ 0 h 254726"/>
              <a:gd name="connsiteX2" fmla="*/ 230777 w 230777"/>
              <a:gd name="connsiteY2" fmla="*/ 74023 h 254726"/>
              <a:gd name="connsiteX3" fmla="*/ 63137 w 230777"/>
              <a:gd name="connsiteY3" fmla="*/ 254726 h 254726"/>
              <a:gd name="connsiteX4" fmla="*/ 0 w 230777"/>
              <a:gd name="connsiteY4" fmla="*/ 126274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77" h="254726">
                <a:moveTo>
                  <a:pt x="0" y="126274"/>
                </a:moveTo>
                <a:lnTo>
                  <a:pt x="174171" y="0"/>
                </a:lnTo>
                <a:lnTo>
                  <a:pt x="230777" y="74023"/>
                </a:lnTo>
                <a:lnTo>
                  <a:pt x="63137" y="254726"/>
                </a:lnTo>
                <a:lnTo>
                  <a:pt x="0" y="12627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rihandsfigur: Form 31">
            <a:extLst>
              <a:ext uri="{FF2B5EF4-FFF2-40B4-BE49-F238E27FC236}">
                <a16:creationId xmlns:a16="http://schemas.microsoft.com/office/drawing/2014/main" id="{C3B10974-AD06-4F48-B22D-1A38A72946AE}"/>
              </a:ext>
            </a:extLst>
          </p:cNvPr>
          <p:cNvSpPr/>
          <p:nvPr/>
        </p:nvSpPr>
        <p:spPr>
          <a:xfrm>
            <a:off x="4156166" y="1841863"/>
            <a:ext cx="95794" cy="95794"/>
          </a:xfrm>
          <a:custGeom>
            <a:avLst/>
            <a:gdLst>
              <a:gd name="connsiteX0" fmla="*/ 0 w 95794"/>
              <a:gd name="connsiteY0" fmla="*/ 4354 h 95794"/>
              <a:gd name="connsiteX1" fmla="*/ 69668 w 95794"/>
              <a:gd name="connsiteY1" fmla="*/ 0 h 95794"/>
              <a:gd name="connsiteX2" fmla="*/ 95794 w 95794"/>
              <a:gd name="connsiteY2" fmla="*/ 89263 h 95794"/>
              <a:gd name="connsiteX3" fmla="*/ 10885 w 95794"/>
              <a:gd name="connsiteY3" fmla="*/ 95794 h 95794"/>
              <a:gd name="connsiteX4" fmla="*/ 0 w 95794"/>
              <a:gd name="connsiteY4" fmla="*/ 4354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94" h="95794">
                <a:moveTo>
                  <a:pt x="0" y="4354"/>
                </a:moveTo>
                <a:lnTo>
                  <a:pt x="69668" y="0"/>
                </a:lnTo>
                <a:lnTo>
                  <a:pt x="95794" y="89263"/>
                </a:lnTo>
                <a:lnTo>
                  <a:pt x="10885" y="95794"/>
                </a:lnTo>
                <a:lnTo>
                  <a:pt x="0" y="435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rihandsfigur: Form 32">
            <a:extLst>
              <a:ext uri="{FF2B5EF4-FFF2-40B4-BE49-F238E27FC236}">
                <a16:creationId xmlns:a16="http://schemas.microsoft.com/office/drawing/2014/main" id="{457CEA46-3F3F-4950-B607-8D1249B0D0B7}"/>
              </a:ext>
            </a:extLst>
          </p:cNvPr>
          <p:cNvSpPr/>
          <p:nvPr/>
        </p:nvSpPr>
        <p:spPr>
          <a:xfrm>
            <a:off x="2018211" y="3614057"/>
            <a:ext cx="100149" cy="124097"/>
          </a:xfrm>
          <a:custGeom>
            <a:avLst/>
            <a:gdLst>
              <a:gd name="connsiteX0" fmla="*/ 13063 w 100149"/>
              <a:gd name="connsiteY0" fmla="*/ 0 h 124097"/>
              <a:gd name="connsiteX1" fmla="*/ 0 w 100149"/>
              <a:gd name="connsiteY1" fmla="*/ 124097 h 124097"/>
              <a:gd name="connsiteX2" fmla="*/ 95795 w 100149"/>
              <a:gd name="connsiteY2" fmla="*/ 124097 h 124097"/>
              <a:gd name="connsiteX3" fmla="*/ 100149 w 100149"/>
              <a:gd name="connsiteY3" fmla="*/ 21772 h 124097"/>
              <a:gd name="connsiteX4" fmla="*/ 13063 w 100149"/>
              <a:gd name="connsiteY4" fmla="*/ 0 h 12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9" h="124097">
                <a:moveTo>
                  <a:pt x="13063" y="0"/>
                </a:moveTo>
                <a:lnTo>
                  <a:pt x="0" y="124097"/>
                </a:lnTo>
                <a:lnTo>
                  <a:pt x="95795" y="124097"/>
                </a:lnTo>
                <a:lnTo>
                  <a:pt x="100149" y="21772"/>
                </a:lnTo>
                <a:lnTo>
                  <a:pt x="13063" y="0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ihandsfigur: Form 33">
            <a:extLst>
              <a:ext uri="{FF2B5EF4-FFF2-40B4-BE49-F238E27FC236}">
                <a16:creationId xmlns:a16="http://schemas.microsoft.com/office/drawing/2014/main" id="{E5AF9543-A165-4CF0-8396-27DAB8DD7516}"/>
              </a:ext>
            </a:extLst>
          </p:cNvPr>
          <p:cNvSpPr/>
          <p:nvPr/>
        </p:nvSpPr>
        <p:spPr>
          <a:xfrm>
            <a:off x="3531326" y="3274423"/>
            <a:ext cx="115388" cy="108857"/>
          </a:xfrm>
          <a:custGeom>
            <a:avLst/>
            <a:gdLst>
              <a:gd name="connsiteX0" fmla="*/ 0 w 115388"/>
              <a:gd name="connsiteY0" fmla="*/ 52251 h 108857"/>
              <a:gd name="connsiteX1" fmla="*/ 67491 w 115388"/>
              <a:gd name="connsiteY1" fmla="*/ 0 h 108857"/>
              <a:gd name="connsiteX2" fmla="*/ 115388 w 115388"/>
              <a:gd name="connsiteY2" fmla="*/ 60960 h 108857"/>
              <a:gd name="connsiteX3" fmla="*/ 56605 w 115388"/>
              <a:gd name="connsiteY3" fmla="*/ 108857 h 108857"/>
              <a:gd name="connsiteX4" fmla="*/ 0 w 115388"/>
              <a:gd name="connsiteY4" fmla="*/ 52251 h 1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" h="108857">
                <a:moveTo>
                  <a:pt x="0" y="52251"/>
                </a:moveTo>
                <a:lnTo>
                  <a:pt x="67491" y="0"/>
                </a:lnTo>
                <a:lnTo>
                  <a:pt x="115388" y="60960"/>
                </a:lnTo>
                <a:lnTo>
                  <a:pt x="56605" y="108857"/>
                </a:lnTo>
                <a:lnTo>
                  <a:pt x="0" y="52251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ihandsfigur: Form 34">
            <a:extLst>
              <a:ext uri="{FF2B5EF4-FFF2-40B4-BE49-F238E27FC236}">
                <a16:creationId xmlns:a16="http://schemas.microsoft.com/office/drawing/2014/main" id="{3CF59AAF-C505-473D-AE9D-8E9FE3D4807C}"/>
              </a:ext>
            </a:extLst>
          </p:cNvPr>
          <p:cNvSpPr/>
          <p:nvPr/>
        </p:nvSpPr>
        <p:spPr>
          <a:xfrm>
            <a:off x="3671711" y="3699933"/>
            <a:ext cx="251178" cy="287867"/>
          </a:xfrm>
          <a:custGeom>
            <a:avLst/>
            <a:gdLst>
              <a:gd name="connsiteX0" fmla="*/ 0 w 251178"/>
              <a:gd name="connsiteY0" fmla="*/ 47978 h 287867"/>
              <a:gd name="connsiteX1" fmla="*/ 11289 w 251178"/>
              <a:gd name="connsiteY1" fmla="*/ 129823 h 287867"/>
              <a:gd name="connsiteX2" fmla="*/ 180622 w 251178"/>
              <a:gd name="connsiteY2" fmla="*/ 149578 h 287867"/>
              <a:gd name="connsiteX3" fmla="*/ 203200 w 251178"/>
              <a:gd name="connsiteY3" fmla="*/ 287867 h 287867"/>
              <a:gd name="connsiteX4" fmla="*/ 251178 w 251178"/>
              <a:gd name="connsiteY4" fmla="*/ 251178 h 287867"/>
              <a:gd name="connsiteX5" fmla="*/ 177800 w 251178"/>
              <a:gd name="connsiteY5" fmla="*/ 0 h 287867"/>
              <a:gd name="connsiteX6" fmla="*/ 0 w 251178"/>
              <a:gd name="connsiteY6" fmla="*/ 47978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78" h="287867">
                <a:moveTo>
                  <a:pt x="0" y="47978"/>
                </a:moveTo>
                <a:lnTo>
                  <a:pt x="11289" y="129823"/>
                </a:lnTo>
                <a:lnTo>
                  <a:pt x="180622" y="149578"/>
                </a:lnTo>
                <a:lnTo>
                  <a:pt x="203200" y="287867"/>
                </a:lnTo>
                <a:lnTo>
                  <a:pt x="251178" y="251178"/>
                </a:lnTo>
                <a:lnTo>
                  <a:pt x="177800" y="0"/>
                </a:lnTo>
                <a:lnTo>
                  <a:pt x="0" y="47978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72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8B416DC-A35E-4132-A202-5800472E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9502"/>
            <a:ext cx="7571184" cy="504056"/>
          </a:xfrm>
        </p:spPr>
        <p:txBody>
          <a:bodyPr>
            <a:normAutofit/>
          </a:bodyPr>
          <a:lstStyle/>
          <a:p>
            <a:r>
              <a:rPr lang="sv-SE" sz="2000" b="0" dirty="0"/>
              <a:t>Planförslag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6E6DC3B-7861-474B-8EA1-8A3E270B69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05953" y="195486"/>
          <a:ext cx="5916254" cy="394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162961" imgH="6114948" progId="AcroExch.Document.DC">
                  <p:embed/>
                </p:oleObj>
              </mc:Choice>
              <mc:Fallback>
                <p:oleObj name="Acrobat Document" r:id="rId3" imgW="9162961" imgH="6114948" progId="AcroExch.Document.DC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76E6DC3B-7861-474B-8EA1-8A3E270B6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5953" y="195486"/>
                        <a:ext cx="5916254" cy="3948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9888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himmel, byggnad, hus&#10;&#10;Automatiskt genererad beskrivning">
            <a:extLst>
              <a:ext uri="{FF2B5EF4-FFF2-40B4-BE49-F238E27FC236}">
                <a16:creationId xmlns:a16="http://schemas.microsoft.com/office/drawing/2014/main" id="{C0D7246E-0091-20A0-196B-9C031ABE9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12" y="123478"/>
            <a:ext cx="6984776" cy="39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90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4669" t="14299" r="58713" b="12727"/>
          <a:stretch/>
        </p:blipFill>
        <p:spPr>
          <a:xfrm>
            <a:off x="0" y="6231"/>
            <a:ext cx="9144000" cy="5137269"/>
          </a:xfrm>
          <a:prstGeom prst="rect">
            <a:avLst/>
          </a:prstGeom>
          <a:ln>
            <a:solidFill>
              <a:schemeClr val="accent6"/>
            </a:solidFill>
            <a:prstDash val="sysDash"/>
          </a:ln>
        </p:spPr>
      </p:pic>
      <p:sp>
        <p:nvSpPr>
          <p:cNvPr id="4" name="Frihandsfigur 3"/>
          <p:cNvSpPr/>
          <p:nvPr/>
        </p:nvSpPr>
        <p:spPr>
          <a:xfrm>
            <a:off x="1733476" y="3509319"/>
            <a:ext cx="194178" cy="215361"/>
          </a:xfrm>
          <a:custGeom>
            <a:avLst/>
            <a:gdLst>
              <a:gd name="connsiteX0" fmla="*/ 0 w 194178"/>
              <a:gd name="connsiteY0" fmla="*/ 172995 h 215361"/>
              <a:gd name="connsiteX1" fmla="*/ 31775 w 194178"/>
              <a:gd name="connsiteY1" fmla="*/ 0 h 215361"/>
              <a:gd name="connsiteX2" fmla="*/ 194178 w 194178"/>
              <a:gd name="connsiteY2" fmla="*/ 7061 h 215361"/>
              <a:gd name="connsiteX3" fmla="*/ 187117 w 194178"/>
              <a:gd name="connsiteY3" fmla="*/ 215361 h 215361"/>
              <a:gd name="connsiteX4" fmla="*/ 0 w 194178"/>
              <a:gd name="connsiteY4" fmla="*/ 172995 h 2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78" h="215361">
                <a:moveTo>
                  <a:pt x="0" y="172995"/>
                </a:moveTo>
                <a:lnTo>
                  <a:pt x="31775" y="0"/>
                </a:lnTo>
                <a:lnTo>
                  <a:pt x="194178" y="7061"/>
                </a:lnTo>
                <a:lnTo>
                  <a:pt x="187117" y="215361"/>
                </a:lnTo>
                <a:lnTo>
                  <a:pt x="0" y="172995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ihandsfigur 5"/>
          <p:cNvSpPr/>
          <p:nvPr/>
        </p:nvSpPr>
        <p:spPr>
          <a:xfrm>
            <a:off x="4812074" y="2428985"/>
            <a:ext cx="374233" cy="345990"/>
          </a:xfrm>
          <a:custGeom>
            <a:avLst/>
            <a:gdLst>
              <a:gd name="connsiteX0" fmla="*/ 0 w 374233"/>
              <a:gd name="connsiteY0" fmla="*/ 345990 h 345990"/>
              <a:gd name="connsiteX1" fmla="*/ 60019 w 374233"/>
              <a:gd name="connsiteY1" fmla="*/ 211830 h 345990"/>
              <a:gd name="connsiteX2" fmla="*/ 116507 w 374233"/>
              <a:gd name="connsiteY2" fmla="*/ 148281 h 345990"/>
              <a:gd name="connsiteX3" fmla="*/ 317745 w 374233"/>
              <a:gd name="connsiteY3" fmla="*/ 0 h 345990"/>
              <a:gd name="connsiteX4" fmla="*/ 374233 w 374233"/>
              <a:gd name="connsiteY4" fmla="*/ 84732 h 345990"/>
              <a:gd name="connsiteX5" fmla="*/ 187117 w 374233"/>
              <a:gd name="connsiteY5" fmla="*/ 225952 h 345990"/>
              <a:gd name="connsiteX6" fmla="*/ 137690 w 374233"/>
              <a:gd name="connsiteY6" fmla="*/ 268318 h 345990"/>
              <a:gd name="connsiteX7" fmla="*/ 148281 w 374233"/>
              <a:gd name="connsiteY7" fmla="*/ 328337 h 345990"/>
              <a:gd name="connsiteX8" fmla="*/ 0 w 374233"/>
              <a:gd name="connsiteY8" fmla="*/ 345990 h 3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33" h="345990">
                <a:moveTo>
                  <a:pt x="0" y="345990"/>
                </a:moveTo>
                <a:lnTo>
                  <a:pt x="60019" y="211830"/>
                </a:lnTo>
                <a:lnTo>
                  <a:pt x="116507" y="148281"/>
                </a:lnTo>
                <a:lnTo>
                  <a:pt x="317745" y="0"/>
                </a:lnTo>
                <a:lnTo>
                  <a:pt x="374233" y="84732"/>
                </a:lnTo>
                <a:lnTo>
                  <a:pt x="187117" y="225952"/>
                </a:lnTo>
                <a:lnTo>
                  <a:pt x="137690" y="268318"/>
                </a:lnTo>
                <a:lnTo>
                  <a:pt x="148281" y="328337"/>
                </a:lnTo>
                <a:lnTo>
                  <a:pt x="0" y="34599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ihandsfigur 7"/>
          <p:cNvSpPr/>
          <p:nvPr/>
        </p:nvSpPr>
        <p:spPr>
          <a:xfrm>
            <a:off x="4610100" y="3137807"/>
            <a:ext cx="84364" cy="100693"/>
          </a:xfrm>
          <a:custGeom>
            <a:avLst/>
            <a:gdLst>
              <a:gd name="connsiteX0" fmla="*/ 0 w 84364"/>
              <a:gd name="connsiteY0" fmla="*/ 5443 h 100693"/>
              <a:gd name="connsiteX1" fmla="*/ 70757 w 84364"/>
              <a:gd name="connsiteY1" fmla="*/ 0 h 100693"/>
              <a:gd name="connsiteX2" fmla="*/ 84364 w 84364"/>
              <a:gd name="connsiteY2" fmla="*/ 100693 h 100693"/>
              <a:gd name="connsiteX3" fmla="*/ 13607 w 84364"/>
              <a:gd name="connsiteY3" fmla="*/ 95250 h 100693"/>
              <a:gd name="connsiteX4" fmla="*/ 0 w 84364"/>
              <a:gd name="connsiteY4" fmla="*/ 5443 h 10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4" h="100693">
                <a:moveTo>
                  <a:pt x="0" y="5443"/>
                </a:moveTo>
                <a:lnTo>
                  <a:pt x="70757" y="0"/>
                </a:lnTo>
                <a:lnTo>
                  <a:pt x="84364" y="100693"/>
                </a:lnTo>
                <a:lnTo>
                  <a:pt x="13607" y="95250"/>
                </a:lnTo>
                <a:cubicBezTo>
                  <a:pt x="14514" y="68943"/>
                  <a:pt x="15422" y="42636"/>
                  <a:pt x="0" y="5443"/>
                </a:cubicBez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ihandsfigur 8"/>
          <p:cNvSpPr/>
          <p:nvPr/>
        </p:nvSpPr>
        <p:spPr>
          <a:xfrm>
            <a:off x="6003471" y="2822121"/>
            <a:ext cx="195943" cy="171450"/>
          </a:xfrm>
          <a:custGeom>
            <a:avLst/>
            <a:gdLst>
              <a:gd name="connsiteX0" fmla="*/ 0 w 195943"/>
              <a:gd name="connsiteY0" fmla="*/ 40822 h 171450"/>
              <a:gd name="connsiteX1" fmla="*/ 174172 w 195943"/>
              <a:gd name="connsiteY1" fmla="*/ 0 h 171450"/>
              <a:gd name="connsiteX2" fmla="*/ 195943 w 195943"/>
              <a:gd name="connsiteY2" fmla="*/ 136072 h 171450"/>
              <a:gd name="connsiteX3" fmla="*/ 13608 w 195943"/>
              <a:gd name="connsiteY3" fmla="*/ 171450 h 171450"/>
              <a:gd name="connsiteX4" fmla="*/ 0 w 195943"/>
              <a:gd name="connsiteY4" fmla="*/ 40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3" h="171450">
                <a:moveTo>
                  <a:pt x="0" y="40822"/>
                </a:moveTo>
                <a:lnTo>
                  <a:pt x="174172" y="0"/>
                </a:lnTo>
                <a:lnTo>
                  <a:pt x="195943" y="136072"/>
                </a:lnTo>
                <a:lnTo>
                  <a:pt x="13608" y="171450"/>
                </a:lnTo>
                <a:lnTo>
                  <a:pt x="0" y="40822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ihandsfigur 10"/>
          <p:cNvSpPr/>
          <p:nvPr/>
        </p:nvSpPr>
        <p:spPr>
          <a:xfrm>
            <a:off x="4219575" y="3178969"/>
            <a:ext cx="83344" cy="97631"/>
          </a:xfrm>
          <a:custGeom>
            <a:avLst/>
            <a:gdLst>
              <a:gd name="connsiteX0" fmla="*/ 0 w 83344"/>
              <a:gd name="connsiteY0" fmla="*/ 11906 h 97631"/>
              <a:gd name="connsiteX1" fmla="*/ 76200 w 83344"/>
              <a:gd name="connsiteY1" fmla="*/ 0 h 97631"/>
              <a:gd name="connsiteX2" fmla="*/ 83344 w 83344"/>
              <a:gd name="connsiteY2" fmla="*/ 73819 h 97631"/>
              <a:gd name="connsiteX3" fmla="*/ 54769 w 83344"/>
              <a:gd name="connsiteY3" fmla="*/ 97631 h 97631"/>
              <a:gd name="connsiteX4" fmla="*/ 19050 w 83344"/>
              <a:gd name="connsiteY4" fmla="*/ 71437 h 97631"/>
              <a:gd name="connsiteX5" fmla="*/ 0 w 83344"/>
              <a:gd name="connsiteY5" fmla="*/ 11906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44" h="97631">
                <a:moveTo>
                  <a:pt x="0" y="11906"/>
                </a:moveTo>
                <a:lnTo>
                  <a:pt x="76200" y="0"/>
                </a:lnTo>
                <a:lnTo>
                  <a:pt x="83344" y="73819"/>
                </a:lnTo>
                <a:lnTo>
                  <a:pt x="54769" y="97631"/>
                </a:lnTo>
                <a:lnTo>
                  <a:pt x="19050" y="71437"/>
                </a:lnTo>
                <a:lnTo>
                  <a:pt x="0" y="11906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ihandsfigur 12"/>
          <p:cNvSpPr/>
          <p:nvPr/>
        </p:nvSpPr>
        <p:spPr>
          <a:xfrm>
            <a:off x="2376028" y="458965"/>
            <a:ext cx="730814" cy="748467"/>
          </a:xfrm>
          <a:custGeom>
            <a:avLst/>
            <a:gdLst>
              <a:gd name="connsiteX0" fmla="*/ 0 w 730814"/>
              <a:gd name="connsiteY0" fmla="*/ 0 h 748467"/>
              <a:gd name="connsiteX1" fmla="*/ 63549 w 730814"/>
              <a:gd name="connsiteY1" fmla="*/ 3531 h 748467"/>
              <a:gd name="connsiteX2" fmla="*/ 204769 w 730814"/>
              <a:gd name="connsiteY2" fmla="*/ 275379 h 748467"/>
              <a:gd name="connsiteX3" fmla="*/ 370703 w 730814"/>
              <a:gd name="connsiteY3" fmla="*/ 229483 h 748467"/>
              <a:gd name="connsiteX4" fmla="*/ 427191 w 730814"/>
              <a:gd name="connsiteY4" fmla="*/ 356581 h 748467"/>
              <a:gd name="connsiteX5" fmla="*/ 518984 w 730814"/>
              <a:gd name="connsiteY5" fmla="*/ 395416 h 748467"/>
              <a:gd name="connsiteX6" fmla="*/ 593124 w 730814"/>
              <a:gd name="connsiteY6" fmla="*/ 367172 h 748467"/>
              <a:gd name="connsiteX7" fmla="*/ 667265 w 730814"/>
              <a:gd name="connsiteY7" fmla="*/ 540167 h 748467"/>
              <a:gd name="connsiteX8" fmla="*/ 730814 w 730814"/>
              <a:gd name="connsiteY8" fmla="*/ 674326 h 748467"/>
              <a:gd name="connsiteX9" fmla="*/ 543697 w 730814"/>
              <a:gd name="connsiteY9" fmla="*/ 748467 h 748467"/>
              <a:gd name="connsiteX10" fmla="*/ 458965 w 730814"/>
              <a:gd name="connsiteY10" fmla="*/ 741406 h 748467"/>
              <a:gd name="connsiteX11" fmla="*/ 427191 w 730814"/>
              <a:gd name="connsiteY11" fmla="*/ 677857 h 748467"/>
              <a:gd name="connsiteX12" fmla="*/ 374233 w 730814"/>
              <a:gd name="connsiteY12" fmla="*/ 667265 h 748467"/>
              <a:gd name="connsiteX13" fmla="*/ 204769 w 730814"/>
              <a:gd name="connsiteY13" fmla="*/ 490740 h 748467"/>
              <a:gd name="connsiteX14" fmla="*/ 148281 w 730814"/>
              <a:gd name="connsiteY14" fmla="*/ 490740 h 748467"/>
              <a:gd name="connsiteX15" fmla="*/ 130628 w 730814"/>
              <a:gd name="connsiteY15" fmla="*/ 356581 h 748467"/>
              <a:gd name="connsiteX16" fmla="*/ 63549 w 730814"/>
              <a:gd name="connsiteY16" fmla="*/ 381294 h 748467"/>
              <a:gd name="connsiteX17" fmla="*/ 24713 w 730814"/>
              <a:gd name="connsiteY17" fmla="*/ 300093 h 748467"/>
              <a:gd name="connsiteX18" fmla="*/ 120037 w 730814"/>
              <a:gd name="connsiteY18" fmla="*/ 240074 h 748467"/>
              <a:gd name="connsiteX19" fmla="*/ 0 w 730814"/>
              <a:gd name="connsiteY19" fmla="*/ 0 h 74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814" h="748467">
                <a:moveTo>
                  <a:pt x="0" y="0"/>
                </a:moveTo>
                <a:lnTo>
                  <a:pt x="63549" y="3531"/>
                </a:lnTo>
                <a:lnTo>
                  <a:pt x="204769" y="275379"/>
                </a:lnTo>
                <a:lnTo>
                  <a:pt x="370703" y="229483"/>
                </a:lnTo>
                <a:lnTo>
                  <a:pt x="427191" y="356581"/>
                </a:lnTo>
                <a:lnTo>
                  <a:pt x="518984" y="395416"/>
                </a:lnTo>
                <a:lnTo>
                  <a:pt x="593124" y="367172"/>
                </a:lnTo>
                <a:lnTo>
                  <a:pt x="667265" y="540167"/>
                </a:lnTo>
                <a:lnTo>
                  <a:pt x="730814" y="674326"/>
                </a:lnTo>
                <a:lnTo>
                  <a:pt x="543697" y="748467"/>
                </a:lnTo>
                <a:lnTo>
                  <a:pt x="458965" y="741406"/>
                </a:lnTo>
                <a:lnTo>
                  <a:pt x="427191" y="677857"/>
                </a:lnTo>
                <a:lnTo>
                  <a:pt x="374233" y="667265"/>
                </a:lnTo>
                <a:lnTo>
                  <a:pt x="204769" y="490740"/>
                </a:lnTo>
                <a:lnTo>
                  <a:pt x="148281" y="490740"/>
                </a:lnTo>
                <a:lnTo>
                  <a:pt x="130628" y="356581"/>
                </a:lnTo>
                <a:lnTo>
                  <a:pt x="63549" y="381294"/>
                </a:lnTo>
                <a:lnTo>
                  <a:pt x="24713" y="300093"/>
                </a:lnTo>
                <a:lnTo>
                  <a:pt x="120037" y="24007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ihandsfigur 13"/>
          <p:cNvSpPr/>
          <p:nvPr/>
        </p:nvSpPr>
        <p:spPr>
          <a:xfrm>
            <a:off x="2818737" y="3796748"/>
            <a:ext cx="182880" cy="99391"/>
          </a:xfrm>
          <a:custGeom>
            <a:avLst/>
            <a:gdLst>
              <a:gd name="connsiteX0" fmla="*/ 3976 w 182880"/>
              <a:gd name="connsiteY0" fmla="*/ 0 h 99391"/>
              <a:gd name="connsiteX1" fmla="*/ 182880 w 182880"/>
              <a:gd name="connsiteY1" fmla="*/ 0 h 99391"/>
              <a:gd name="connsiteX2" fmla="*/ 182880 w 182880"/>
              <a:gd name="connsiteY2" fmla="*/ 43732 h 99391"/>
              <a:gd name="connsiteX3" fmla="*/ 115294 w 182880"/>
              <a:gd name="connsiteY3" fmla="*/ 99391 h 99391"/>
              <a:gd name="connsiteX4" fmla="*/ 0 w 182880"/>
              <a:gd name="connsiteY4" fmla="*/ 99391 h 99391"/>
              <a:gd name="connsiteX5" fmla="*/ 3976 w 182880"/>
              <a:gd name="connsiteY5" fmla="*/ 0 h 9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99391">
                <a:moveTo>
                  <a:pt x="3976" y="0"/>
                </a:moveTo>
                <a:lnTo>
                  <a:pt x="182880" y="0"/>
                </a:lnTo>
                <a:lnTo>
                  <a:pt x="182880" y="43732"/>
                </a:lnTo>
                <a:lnTo>
                  <a:pt x="115294" y="99391"/>
                </a:lnTo>
                <a:lnTo>
                  <a:pt x="0" y="99391"/>
                </a:lnTo>
                <a:lnTo>
                  <a:pt x="3976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ihandsfigur 9"/>
          <p:cNvSpPr/>
          <p:nvPr/>
        </p:nvSpPr>
        <p:spPr>
          <a:xfrm>
            <a:off x="4090330" y="3613812"/>
            <a:ext cx="1112735" cy="484245"/>
          </a:xfrm>
          <a:custGeom>
            <a:avLst/>
            <a:gdLst>
              <a:gd name="connsiteX0" fmla="*/ 0 w 1112735"/>
              <a:gd name="connsiteY0" fmla="*/ 46364 h 484245"/>
              <a:gd name="connsiteX1" fmla="*/ 311669 w 1112735"/>
              <a:gd name="connsiteY1" fmla="*/ 30909 h 484245"/>
              <a:gd name="connsiteX2" fmla="*/ 479094 w 1112735"/>
              <a:gd name="connsiteY2" fmla="*/ 56667 h 484245"/>
              <a:gd name="connsiteX3" fmla="*/ 837127 w 1112735"/>
              <a:gd name="connsiteY3" fmla="*/ 0 h 484245"/>
              <a:gd name="connsiteX4" fmla="*/ 1112735 w 1112735"/>
              <a:gd name="connsiteY4" fmla="*/ 275608 h 484245"/>
              <a:gd name="connsiteX5" fmla="*/ 1053492 w 1112735"/>
              <a:gd name="connsiteY5" fmla="*/ 329699 h 484245"/>
              <a:gd name="connsiteX6" fmla="*/ 816521 w 1112735"/>
              <a:gd name="connsiteY6" fmla="*/ 337426 h 484245"/>
              <a:gd name="connsiteX7" fmla="*/ 806218 w 1112735"/>
              <a:gd name="connsiteY7" fmla="*/ 311669 h 484245"/>
              <a:gd name="connsiteX8" fmla="*/ 561519 w 1112735"/>
              <a:gd name="connsiteY8" fmla="*/ 337426 h 484245"/>
              <a:gd name="connsiteX9" fmla="*/ 332275 w 1112735"/>
              <a:gd name="connsiteY9" fmla="*/ 484245 h 484245"/>
              <a:gd name="connsiteX10" fmla="*/ 10303 w 1112735"/>
              <a:gd name="connsiteY10" fmla="*/ 141667 h 484245"/>
              <a:gd name="connsiteX11" fmla="*/ 0 w 1112735"/>
              <a:gd name="connsiteY11" fmla="*/ 46364 h 48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2735" h="484245">
                <a:moveTo>
                  <a:pt x="0" y="46364"/>
                </a:moveTo>
                <a:lnTo>
                  <a:pt x="311669" y="30909"/>
                </a:lnTo>
                <a:lnTo>
                  <a:pt x="479094" y="56667"/>
                </a:lnTo>
                <a:lnTo>
                  <a:pt x="837127" y="0"/>
                </a:lnTo>
                <a:lnTo>
                  <a:pt x="1112735" y="275608"/>
                </a:lnTo>
                <a:lnTo>
                  <a:pt x="1053492" y="329699"/>
                </a:lnTo>
                <a:lnTo>
                  <a:pt x="816521" y="337426"/>
                </a:lnTo>
                <a:lnTo>
                  <a:pt x="806218" y="311669"/>
                </a:lnTo>
                <a:lnTo>
                  <a:pt x="561519" y="337426"/>
                </a:lnTo>
                <a:lnTo>
                  <a:pt x="332275" y="484245"/>
                </a:lnTo>
                <a:lnTo>
                  <a:pt x="10303" y="141667"/>
                </a:lnTo>
                <a:lnTo>
                  <a:pt x="0" y="46364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ihandsfigur 11"/>
          <p:cNvSpPr/>
          <p:nvPr/>
        </p:nvSpPr>
        <p:spPr>
          <a:xfrm>
            <a:off x="4159876" y="3315022"/>
            <a:ext cx="146819" cy="113334"/>
          </a:xfrm>
          <a:custGeom>
            <a:avLst/>
            <a:gdLst>
              <a:gd name="connsiteX0" fmla="*/ 0 w 146819"/>
              <a:gd name="connsiteY0" fmla="*/ 30909 h 113334"/>
              <a:gd name="connsiteX1" fmla="*/ 128789 w 146819"/>
              <a:gd name="connsiteY1" fmla="*/ 0 h 113334"/>
              <a:gd name="connsiteX2" fmla="*/ 146819 w 146819"/>
              <a:gd name="connsiteY2" fmla="*/ 59243 h 113334"/>
              <a:gd name="connsiteX3" fmla="*/ 108183 w 146819"/>
              <a:gd name="connsiteY3" fmla="*/ 97879 h 113334"/>
              <a:gd name="connsiteX4" fmla="*/ 43788 w 146819"/>
              <a:gd name="connsiteY4" fmla="*/ 113334 h 113334"/>
              <a:gd name="connsiteX5" fmla="*/ 7727 w 146819"/>
              <a:gd name="connsiteY5" fmla="*/ 105607 h 113334"/>
              <a:gd name="connsiteX6" fmla="*/ 0 w 146819"/>
              <a:gd name="connsiteY6" fmla="*/ 30909 h 11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819" h="113334">
                <a:moveTo>
                  <a:pt x="0" y="30909"/>
                </a:moveTo>
                <a:lnTo>
                  <a:pt x="128789" y="0"/>
                </a:lnTo>
                <a:lnTo>
                  <a:pt x="146819" y="59243"/>
                </a:lnTo>
                <a:lnTo>
                  <a:pt x="108183" y="97879"/>
                </a:lnTo>
                <a:lnTo>
                  <a:pt x="43788" y="113334"/>
                </a:lnTo>
                <a:lnTo>
                  <a:pt x="7727" y="105607"/>
                </a:lnTo>
                <a:lnTo>
                  <a:pt x="0" y="30909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ihandsfigur 14"/>
          <p:cNvSpPr/>
          <p:nvPr/>
        </p:nvSpPr>
        <p:spPr>
          <a:xfrm>
            <a:off x="5007306" y="141668"/>
            <a:ext cx="940158" cy="1339402"/>
          </a:xfrm>
          <a:custGeom>
            <a:avLst/>
            <a:gdLst>
              <a:gd name="connsiteX0" fmla="*/ 0 w 940158"/>
              <a:gd name="connsiteY0" fmla="*/ 110758 h 1339402"/>
              <a:gd name="connsiteX1" fmla="*/ 651671 w 940158"/>
              <a:gd name="connsiteY1" fmla="*/ 0 h 1339402"/>
              <a:gd name="connsiteX2" fmla="*/ 674853 w 940158"/>
              <a:gd name="connsiteY2" fmla="*/ 334850 h 1339402"/>
              <a:gd name="connsiteX3" fmla="*/ 940158 w 940158"/>
              <a:gd name="connsiteY3" fmla="*/ 762429 h 1339402"/>
              <a:gd name="connsiteX4" fmla="*/ 414700 w 940158"/>
              <a:gd name="connsiteY4" fmla="*/ 1339402 h 1339402"/>
              <a:gd name="connsiteX5" fmla="*/ 303941 w 940158"/>
              <a:gd name="connsiteY5" fmla="*/ 1171977 h 1339402"/>
              <a:gd name="connsiteX6" fmla="*/ 170001 w 940158"/>
              <a:gd name="connsiteY6" fmla="*/ 1298190 h 1339402"/>
              <a:gd name="connsiteX7" fmla="*/ 56667 w 940158"/>
              <a:gd name="connsiteY7" fmla="*/ 1269857 h 1339402"/>
              <a:gd name="connsiteX8" fmla="*/ 0 w 940158"/>
              <a:gd name="connsiteY8" fmla="*/ 973642 h 1339402"/>
              <a:gd name="connsiteX9" fmla="*/ 149395 w 940158"/>
              <a:gd name="connsiteY9" fmla="*/ 924703 h 1339402"/>
              <a:gd name="connsiteX10" fmla="*/ 85000 w 940158"/>
              <a:gd name="connsiteY10" fmla="*/ 759853 h 1339402"/>
              <a:gd name="connsiteX11" fmla="*/ 0 w 940158"/>
              <a:gd name="connsiteY11" fmla="*/ 110758 h 133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0158" h="1339402">
                <a:moveTo>
                  <a:pt x="0" y="110758"/>
                </a:moveTo>
                <a:lnTo>
                  <a:pt x="651671" y="0"/>
                </a:lnTo>
                <a:lnTo>
                  <a:pt x="674853" y="334850"/>
                </a:lnTo>
                <a:lnTo>
                  <a:pt x="940158" y="762429"/>
                </a:lnTo>
                <a:lnTo>
                  <a:pt x="414700" y="1339402"/>
                </a:lnTo>
                <a:lnTo>
                  <a:pt x="303941" y="1171977"/>
                </a:lnTo>
                <a:lnTo>
                  <a:pt x="170001" y="1298190"/>
                </a:lnTo>
                <a:lnTo>
                  <a:pt x="56667" y="1269857"/>
                </a:lnTo>
                <a:lnTo>
                  <a:pt x="0" y="973642"/>
                </a:lnTo>
                <a:lnTo>
                  <a:pt x="149395" y="924703"/>
                </a:lnTo>
                <a:lnTo>
                  <a:pt x="85000" y="759853"/>
                </a:lnTo>
                <a:lnTo>
                  <a:pt x="0" y="11075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ihandsfigur 20"/>
          <p:cNvSpPr/>
          <p:nvPr/>
        </p:nvSpPr>
        <p:spPr>
          <a:xfrm>
            <a:off x="1994468" y="2100649"/>
            <a:ext cx="207168" cy="369094"/>
          </a:xfrm>
          <a:custGeom>
            <a:avLst/>
            <a:gdLst>
              <a:gd name="connsiteX0" fmla="*/ 107156 w 207168"/>
              <a:gd name="connsiteY0" fmla="*/ 0 h 369094"/>
              <a:gd name="connsiteX1" fmla="*/ 207168 w 207168"/>
              <a:gd name="connsiteY1" fmla="*/ 73819 h 369094"/>
              <a:gd name="connsiteX2" fmla="*/ 130968 w 207168"/>
              <a:gd name="connsiteY2" fmla="*/ 323850 h 369094"/>
              <a:gd name="connsiteX3" fmla="*/ 0 w 207168"/>
              <a:gd name="connsiteY3" fmla="*/ 369094 h 369094"/>
              <a:gd name="connsiteX4" fmla="*/ 107156 w 207168"/>
              <a:gd name="connsiteY4" fmla="*/ 0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8" h="369094">
                <a:moveTo>
                  <a:pt x="107156" y="0"/>
                </a:moveTo>
                <a:lnTo>
                  <a:pt x="207168" y="73819"/>
                </a:lnTo>
                <a:lnTo>
                  <a:pt x="130968" y="323850"/>
                </a:lnTo>
                <a:lnTo>
                  <a:pt x="0" y="369094"/>
                </a:lnTo>
                <a:lnTo>
                  <a:pt x="107156" y="0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ihandsfigur 22"/>
          <p:cNvSpPr/>
          <p:nvPr/>
        </p:nvSpPr>
        <p:spPr>
          <a:xfrm>
            <a:off x="4170081" y="2949518"/>
            <a:ext cx="123825" cy="88106"/>
          </a:xfrm>
          <a:custGeom>
            <a:avLst/>
            <a:gdLst>
              <a:gd name="connsiteX0" fmla="*/ 0 w 123825"/>
              <a:gd name="connsiteY0" fmla="*/ 16668 h 88106"/>
              <a:gd name="connsiteX1" fmla="*/ 116681 w 123825"/>
              <a:gd name="connsiteY1" fmla="*/ 0 h 88106"/>
              <a:gd name="connsiteX2" fmla="*/ 123825 w 123825"/>
              <a:gd name="connsiteY2" fmla="*/ 88106 h 88106"/>
              <a:gd name="connsiteX3" fmla="*/ 26194 w 123825"/>
              <a:gd name="connsiteY3" fmla="*/ 88106 h 88106"/>
              <a:gd name="connsiteX4" fmla="*/ 0 w 123825"/>
              <a:gd name="connsiteY4" fmla="*/ 16668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88106">
                <a:moveTo>
                  <a:pt x="0" y="16668"/>
                </a:moveTo>
                <a:lnTo>
                  <a:pt x="116681" y="0"/>
                </a:lnTo>
                <a:lnTo>
                  <a:pt x="123825" y="88106"/>
                </a:lnTo>
                <a:lnTo>
                  <a:pt x="26194" y="88106"/>
                </a:lnTo>
                <a:lnTo>
                  <a:pt x="0" y="166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B734BC39-FA33-4FB6-9633-2428EA4A85D5}"/>
              </a:ext>
            </a:extLst>
          </p:cNvPr>
          <p:cNvSpPr/>
          <p:nvPr/>
        </p:nvSpPr>
        <p:spPr>
          <a:xfrm>
            <a:off x="1943100" y="1687286"/>
            <a:ext cx="258536" cy="285750"/>
          </a:xfrm>
          <a:custGeom>
            <a:avLst/>
            <a:gdLst>
              <a:gd name="connsiteX0" fmla="*/ 0 w 258536"/>
              <a:gd name="connsiteY0" fmla="*/ 253093 h 285750"/>
              <a:gd name="connsiteX1" fmla="*/ 0 w 258536"/>
              <a:gd name="connsiteY1" fmla="*/ 253093 h 285750"/>
              <a:gd name="connsiteX2" fmla="*/ 2721 w 258536"/>
              <a:gd name="connsiteY2" fmla="*/ 225878 h 285750"/>
              <a:gd name="connsiteX3" fmla="*/ 5443 w 258536"/>
              <a:gd name="connsiteY3" fmla="*/ 217714 h 285750"/>
              <a:gd name="connsiteX4" fmla="*/ 10886 w 258536"/>
              <a:gd name="connsiteY4" fmla="*/ 198664 h 285750"/>
              <a:gd name="connsiteX5" fmla="*/ 119743 w 258536"/>
              <a:gd name="connsiteY5" fmla="*/ 73478 h 285750"/>
              <a:gd name="connsiteX6" fmla="*/ 171450 w 258536"/>
              <a:gd name="connsiteY6" fmla="*/ 0 h 285750"/>
              <a:gd name="connsiteX7" fmla="*/ 258536 w 258536"/>
              <a:gd name="connsiteY7" fmla="*/ 57150 h 285750"/>
              <a:gd name="connsiteX8" fmla="*/ 228600 w 258536"/>
              <a:gd name="connsiteY8" fmla="*/ 78921 h 285750"/>
              <a:gd name="connsiteX9" fmla="*/ 163286 w 258536"/>
              <a:gd name="connsiteY9" fmla="*/ 269421 h 285750"/>
              <a:gd name="connsiteX10" fmla="*/ 62593 w 258536"/>
              <a:gd name="connsiteY10" fmla="*/ 285750 h 285750"/>
              <a:gd name="connsiteX11" fmla="*/ 0 w 258536"/>
              <a:gd name="connsiteY11" fmla="*/ 253093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536" h="285750">
                <a:moveTo>
                  <a:pt x="0" y="253093"/>
                </a:moveTo>
                <a:lnTo>
                  <a:pt x="0" y="253093"/>
                </a:lnTo>
                <a:cubicBezTo>
                  <a:pt x="907" y="244021"/>
                  <a:pt x="1335" y="234889"/>
                  <a:pt x="2721" y="225878"/>
                </a:cubicBezTo>
                <a:cubicBezTo>
                  <a:pt x="3157" y="223043"/>
                  <a:pt x="4747" y="220497"/>
                  <a:pt x="5443" y="217714"/>
                </a:cubicBezTo>
                <a:cubicBezTo>
                  <a:pt x="10122" y="198997"/>
                  <a:pt x="5411" y="209613"/>
                  <a:pt x="10886" y="198664"/>
                </a:cubicBezTo>
                <a:lnTo>
                  <a:pt x="119743" y="73478"/>
                </a:lnTo>
                <a:lnTo>
                  <a:pt x="171450" y="0"/>
                </a:lnTo>
                <a:lnTo>
                  <a:pt x="258536" y="57150"/>
                </a:lnTo>
                <a:lnTo>
                  <a:pt x="228600" y="78921"/>
                </a:lnTo>
                <a:lnTo>
                  <a:pt x="163286" y="269421"/>
                </a:lnTo>
                <a:lnTo>
                  <a:pt x="62593" y="285750"/>
                </a:lnTo>
                <a:lnTo>
                  <a:pt x="0" y="253093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306409AF-1CC5-41A4-8F98-0DC824088C66}"/>
              </a:ext>
            </a:extLst>
          </p:cNvPr>
          <p:cNvSpPr/>
          <p:nvPr/>
        </p:nvSpPr>
        <p:spPr>
          <a:xfrm>
            <a:off x="3661130" y="3576188"/>
            <a:ext cx="92493" cy="83343"/>
          </a:xfrm>
          <a:prstGeom prst="ellipse">
            <a:avLst/>
          </a:prstGeom>
          <a:noFill/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DD4D185E-E8A6-460C-A36A-BB940609FE4E}"/>
              </a:ext>
            </a:extLst>
          </p:cNvPr>
          <p:cNvCxnSpPr>
            <a:stCxn id="15" idx="5"/>
            <a:endCxn id="15" idx="5"/>
          </p:cNvCxnSpPr>
          <p:nvPr/>
        </p:nvCxnSpPr>
        <p:spPr>
          <a:xfrm>
            <a:off x="5311247" y="1313645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ihandsfigur: Form 29">
            <a:extLst>
              <a:ext uri="{FF2B5EF4-FFF2-40B4-BE49-F238E27FC236}">
                <a16:creationId xmlns:a16="http://schemas.microsoft.com/office/drawing/2014/main" id="{EB078065-941B-46D4-928A-FE68E9C6C422}"/>
              </a:ext>
            </a:extLst>
          </p:cNvPr>
          <p:cNvSpPr/>
          <p:nvPr/>
        </p:nvSpPr>
        <p:spPr>
          <a:xfrm>
            <a:off x="5360126" y="1236617"/>
            <a:ext cx="217714" cy="134983"/>
          </a:xfrm>
          <a:custGeom>
            <a:avLst/>
            <a:gdLst>
              <a:gd name="connsiteX0" fmla="*/ 0 w 217714"/>
              <a:gd name="connsiteY0" fmla="*/ 134983 h 134983"/>
              <a:gd name="connsiteX1" fmla="*/ 152400 w 217714"/>
              <a:gd name="connsiteY1" fmla="*/ 0 h 134983"/>
              <a:gd name="connsiteX2" fmla="*/ 217714 w 217714"/>
              <a:gd name="connsiteY2" fmla="*/ 67492 h 134983"/>
              <a:gd name="connsiteX3" fmla="*/ 217714 w 217714"/>
              <a:gd name="connsiteY3" fmla="*/ 67492 h 13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134983">
                <a:moveTo>
                  <a:pt x="0" y="134983"/>
                </a:moveTo>
                <a:lnTo>
                  <a:pt x="152400" y="0"/>
                </a:lnTo>
                <a:lnTo>
                  <a:pt x="217714" y="67492"/>
                </a:lnTo>
                <a:lnTo>
                  <a:pt x="217714" y="67492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983A1462-6C73-4379-888A-09BF50C87215}"/>
              </a:ext>
            </a:extLst>
          </p:cNvPr>
          <p:cNvSpPr/>
          <p:nvPr/>
        </p:nvSpPr>
        <p:spPr>
          <a:xfrm>
            <a:off x="5357949" y="1217023"/>
            <a:ext cx="230777" cy="254726"/>
          </a:xfrm>
          <a:custGeom>
            <a:avLst/>
            <a:gdLst>
              <a:gd name="connsiteX0" fmla="*/ 0 w 230777"/>
              <a:gd name="connsiteY0" fmla="*/ 126274 h 254726"/>
              <a:gd name="connsiteX1" fmla="*/ 174171 w 230777"/>
              <a:gd name="connsiteY1" fmla="*/ 0 h 254726"/>
              <a:gd name="connsiteX2" fmla="*/ 230777 w 230777"/>
              <a:gd name="connsiteY2" fmla="*/ 74023 h 254726"/>
              <a:gd name="connsiteX3" fmla="*/ 63137 w 230777"/>
              <a:gd name="connsiteY3" fmla="*/ 254726 h 254726"/>
              <a:gd name="connsiteX4" fmla="*/ 0 w 230777"/>
              <a:gd name="connsiteY4" fmla="*/ 126274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77" h="254726">
                <a:moveTo>
                  <a:pt x="0" y="126274"/>
                </a:moveTo>
                <a:lnTo>
                  <a:pt x="174171" y="0"/>
                </a:lnTo>
                <a:lnTo>
                  <a:pt x="230777" y="74023"/>
                </a:lnTo>
                <a:lnTo>
                  <a:pt x="63137" y="254726"/>
                </a:lnTo>
                <a:lnTo>
                  <a:pt x="0" y="12627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rihandsfigur: Form 31">
            <a:extLst>
              <a:ext uri="{FF2B5EF4-FFF2-40B4-BE49-F238E27FC236}">
                <a16:creationId xmlns:a16="http://schemas.microsoft.com/office/drawing/2014/main" id="{C3B10974-AD06-4F48-B22D-1A38A72946AE}"/>
              </a:ext>
            </a:extLst>
          </p:cNvPr>
          <p:cNvSpPr/>
          <p:nvPr/>
        </p:nvSpPr>
        <p:spPr>
          <a:xfrm>
            <a:off x="4156166" y="1841863"/>
            <a:ext cx="95794" cy="95794"/>
          </a:xfrm>
          <a:custGeom>
            <a:avLst/>
            <a:gdLst>
              <a:gd name="connsiteX0" fmla="*/ 0 w 95794"/>
              <a:gd name="connsiteY0" fmla="*/ 4354 h 95794"/>
              <a:gd name="connsiteX1" fmla="*/ 69668 w 95794"/>
              <a:gd name="connsiteY1" fmla="*/ 0 h 95794"/>
              <a:gd name="connsiteX2" fmla="*/ 95794 w 95794"/>
              <a:gd name="connsiteY2" fmla="*/ 89263 h 95794"/>
              <a:gd name="connsiteX3" fmla="*/ 10885 w 95794"/>
              <a:gd name="connsiteY3" fmla="*/ 95794 h 95794"/>
              <a:gd name="connsiteX4" fmla="*/ 0 w 95794"/>
              <a:gd name="connsiteY4" fmla="*/ 4354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94" h="95794">
                <a:moveTo>
                  <a:pt x="0" y="4354"/>
                </a:moveTo>
                <a:lnTo>
                  <a:pt x="69668" y="0"/>
                </a:lnTo>
                <a:lnTo>
                  <a:pt x="95794" y="89263"/>
                </a:lnTo>
                <a:lnTo>
                  <a:pt x="10885" y="95794"/>
                </a:lnTo>
                <a:lnTo>
                  <a:pt x="0" y="435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rihandsfigur: Form 32">
            <a:extLst>
              <a:ext uri="{FF2B5EF4-FFF2-40B4-BE49-F238E27FC236}">
                <a16:creationId xmlns:a16="http://schemas.microsoft.com/office/drawing/2014/main" id="{457CEA46-3F3F-4950-B607-8D1249B0D0B7}"/>
              </a:ext>
            </a:extLst>
          </p:cNvPr>
          <p:cNvSpPr/>
          <p:nvPr/>
        </p:nvSpPr>
        <p:spPr>
          <a:xfrm>
            <a:off x="2018211" y="3614057"/>
            <a:ext cx="100149" cy="124097"/>
          </a:xfrm>
          <a:custGeom>
            <a:avLst/>
            <a:gdLst>
              <a:gd name="connsiteX0" fmla="*/ 13063 w 100149"/>
              <a:gd name="connsiteY0" fmla="*/ 0 h 124097"/>
              <a:gd name="connsiteX1" fmla="*/ 0 w 100149"/>
              <a:gd name="connsiteY1" fmla="*/ 124097 h 124097"/>
              <a:gd name="connsiteX2" fmla="*/ 95795 w 100149"/>
              <a:gd name="connsiteY2" fmla="*/ 124097 h 124097"/>
              <a:gd name="connsiteX3" fmla="*/ 100149 w 100149"/>
              <a:gd name="connsiteY3" fmla="*/ 21772 h 124097"/>
              <a:gd name="connsiteX4" fmla="*/ 13063 w 100149"/>
              <a:gd name="connsiteY4" fmla="*/ 0 h 12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9" h="124097">
                <a:moveTo>
                  <a:pt x="13063" y="0"/>
                </a:moveTo>
                <a:lnTo>
                  <a:pt x="0" y="124097"/>
                </a:lnTo>
                <a:lnTo>
                  <a:pt x="95795" y="124097"/>
                </a:lnTo>
                <a:lnTo>
                  <a:pt x="100149" y="21772"/>
                </a:lnTo>
                <a:lnTo>
                  <a:pt x="13063" y="0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ihandsfigur: Form 33">
            <a:extLst>
              <a:ext uri="{FF2B5EF4-FFF2-40B4-BE49-F238E27FC236}">
                <a16:creationId xmlns:a16="http://schemas.microsoft.com/office/drawing/2014/main" id="{E5AF9543-A165-4CF0-8396-27DAB8DD7516}"/>
              </a:ext>
            </a:extLst>
          </p:cNvPr>
          <p:cNvSpPr/>
          <p:nvPr/>
        </p:nvSpPr>
        <p:spPr>
          <a:xfrm>
            <a:off x="3531326" y="3274423"/>
            <a:ext cx="115388" cy="108857"/>
          </a:xfrm>
          <a:custGeom>
            <a:avLst/>
            <a:gdLst>
              <a:gd name="connsiteX0" fmla="*/ 0 w 115388"/>
              <a:gd name="connsiteY0" fmla="*/ 52251 h 108857"/>
              <a:gd name="connsiteX1" fmla="*/ 67491 w 115388"/>
              <a:gd name="connsiteY1" fmla="*/ 0 h 108857"/>
              <a:gd name="connsiteX2" fmla="*/ 115388 w 115388"/>
              <a:gd name="connsiteY2" fmla="*/ 60960 h 108857"/>
              <a:gd name="connsiteX3" fmla="*/ 56605 w 115388"/>
              <a:gd name="connsiteY3" fmla="*/ 108857 h 108857"/>
              <a:gd name="connsiteX4" fmla="*/ 0 w 115388"/>
              <a:gd name="connsiteY4" fmla="*/ 52251 h 1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" h="108857">
                <a:moveTo>
                  <a:pt x="0" y="52251"/>
                </a:moveTo>
                <a:lnTo>
                  <a:pt x="67491" y="0"/>
                </a:lnTo>
                <a:lnTo>
                  <a:pt x="115388" y="60960"/>
                </a:lnTo>
                <a:lnTo>
                  <a:pt x="56605" y="108857"/>
                </a:lnTo>
                <a:lnTo>
                  <a:pt x="0" y="52251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ihandsfigur: Form 34">
            <a:extLst>
              <a:ext uri="{FF2B5EF4-FFF2-40B4-BE49-F238E27FC236}">
                <a16:creationId xmlns:a16="http://schemas.microsoft.com/office/drawing/2014/main" id="{3CF59AAF-C505-473D-AE9D-8E9FE3D4807C}"/>
              </a:ext>
            </a:extLst>
          </p:cNvPr>
          <p:cNvSpPr/>
          <p:nvPr/>
        </p:nvSpPr>
        <p:spPr>
          <a:xfrm>
            <a:off x="3671711" y="3699933"/>
            <a:ext cx="251178" cy="287867"/>
          </a:xfrm>
          <a:custGeom>
            <a:avLst/>
            <a:gdLst>
              <a:gd name="connsiteX0" fmla="*/ 0 w 251178"/>
              <a:gd name="connsiteY0" fmla="*/ 47978 h 287867"/>
              <a:gd name="connsiteX1" fmla="*/ 11289 w 251178"/>
              <a:gd name="connsiteY1" fmla="*/ 129823 h 287867"/>
              <a:gd name="connsiteX2" fmla="*/ 180622 w 251178"/>
              <a:gd name="connsiteY2" fmla="*/ 149578 h 287867"/>
              <a:gd name="connsiteX3" fmla="*/ 203200 w 251178"/>
              <a:gd name="connsiteY3" fmla="*/ 287867 h 287867"/>
              <a:gd name="connsiteX4" fmla="*/ 251178 w 251178"/>
              <a:gd name="connsiteY4" fmla="*/ 251178 h 287867"/>
              <a:gd name="connsiteX5" fmla="*/ 177800 w 251178"/>
              <a:gd name="connsiteY5" fmla="*/ 0 h 287867"/>
              <a:gd name="connsiteX6" fmla="*/ 0 w 251178"/>
              <a:gd name="connsiteY6" fmla="*/ 47978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78" h="287867">
                <a:moveTo>
                  <a:pt x="0" y="47978"/>
                </a:moveTo>
                <a:lnTo>
                  <a:pt x="11289" y="129823"/>
                </a:lnTo>
                <a:lnTo>
                  <a:pt x="180622" y="149578"/>
                </a:lnTo>
                <a:lnTo>
                  <a:pt x="203200" y="287867"/>
                </a:lnTo>
                <a:lnTo>
                  <a:pt x="251178" y="251178"/>
                </a:lnTo>
                <a:lnTo>
                  <a:pt x="177800" y="0"/>
                </a:lnTo>
                <a:lnTo>
                  <a:pt x="0" y="47978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23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CCBB9E4-21B2-4357-B2D1-F6EEF5987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3478"/>
            <a:ext cx="8388932" cy="4030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486AC2-02B5-4077-AECC-CC8059153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195486"/>
            <a:ext cx="809032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6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Zephyr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D6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Västra 7</a:t>
            </a:r>
          </a:p>
        </p:txBody>
      </p:sp>
    </p:spTree>
    <p:extLst>
      <p:ext uri="{BB962C8B-B14F-4D97-AF65-F5344CB8AC3E}">
        <p14:creationId xmlns:p14="http://schemas.microsoft.com/office/powerpoint/2010/main" val="159918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byggnad, berg, hus&#10;&#10;Automatiskt genererad beskrivning">
            <a:extLst>
              <a:ext uri="{FF2B5EF4-FFF2-40B4-BE49-F238E27FC236}">
                <a16:creationId xmlns:a16="http://schemas.microsoft.com/office/drawing/2014/main" id="{8042577A-30D4-4963-8F74-ABC2FDE26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870"/>
            <a:ext cx="8928992" cy="41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07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2">
            <a:extLst>
              <a:ext uri="{FF2B5EF4-FFF2-40B4-BE49-F238E27FC236}">
                <a16:creationId xmlns:a16="http://schemas.microsoft.com/office/drawing/2014/main" id="{7E1333F9-0920-4E19-9767-AE284936B233}"/>
              </a:ext>
            </a:extLst>
          </p:cNvPr>
          <p:cNvSpPr txBox="1">
            <a:spLocks/>
          </p:cNvSpPr>
          <p:nvPr/>
        </p:nvSpPr>
        <p:spPr>
          <a:xfrm>
            <a:off x="251520" y="339502"/>
            <a:ext cx="7571184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80C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Köpingebro</a:t>
            </a:r>
          </a:p>
        </p:txBody>
      </p:sp>
      <p:pic>
        <p:nvPicPr>
          <p:cNvPr id="9" name="Bildobjekt 8" descr="En bild som visar karta&#10;&#10;Automatiskt genererad beskrivning">
            <a:extLst>
              <a:ext uri="{FF2B5EF4-FFF2-40B4-BE49-F238E27FC236}">
                <a16:creationId xmlns:a16="http://schemas.microsoft.com/office/drawing/2014/main" id="{8A4A1B95-D3B1-49A9-AC7E-3ACEB7733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6" b="-546"/>
          <a:stretch/>
        </p:blipFill>
        <p:spPr>
          <a:xfrm>
            <a:off x="2067989" y="180618"/>
            <a:ext cx="6994877" cy="39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På gång i Ystad 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Planchef Nina Begovic</a:t>
            </a:r>
          </a:p>
        </p:txBody>
      </p:sp>
    </p:spTree>
    <p:extLst>
      <p:ext uri="{BB962C8B-B14F-4D97-AF65-F5344CB8AC3E}">
        <p14:creationId xmlns:p14="http://schemas.microsoft.com/office/powerpoint/2010/main" val="1237037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68DE786-469F-4DD1-BF11-8936018A3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9" t="50562" r="18575" b="4495"/>
          <a:stretch/>
        </p:blipFill>
        <p:spPr>
          <a:xfrm>
            <a:off x="2699792" y="267494"/>
            <a:ext cx="6231734" cy="3536089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998F871C-22F4-4FD2-BE01-2FDDAE55FCF4}"/>
              </a:ext>
            </a:extLst>
          </p:cNvPr>
          <p:cNvSpPr txBox="1">
            <a:spLocks/>
          </p:cNvSpPr>
          <p:nvPr/>
        </p:nvSpPr>
        <p:spPr>
          <a:xfrm>
            <a:off x="251520" y="339502"/>
            <a:ext cx="7571184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80C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Sockerbruket</a:t>
            </a:r>
          </a:p>
        </p:txBody>
      </p:sp>
    </p:spTree>
    <p:extLst>
      <p:ext uri="{BB962C8B-B14F-4D97-AF65-F5344CB8AC3E}">
        <p14:creationId xmlns:p14="http://schemas.microsoft.com/office/powerpoint/2010/main" val="3707140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arta&#10;&#10;Automatiskt genererad beskrivning">
            <a:extLst>
              <a:ext uri="{FF2B5EF4-FFF2-40B4-BE49-F238E27FC236}">
                <a16:creationId xmlns:a16="http://schemas.microsoft.com/office/drawing/2014/main" id="{08C9FEF0-84A2-8C04-68D6-0018A66B7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74" y="195486"/>
            <a:ext cx="5587261" cy="3888432"/>
          </a:xfrm>
          <a:prstGeom prst="rect">
            <a:avLst/>
          </a:prstGeom>
        </p:spPr>
      </p:pic>
      <p:sp>
        <p:nvSpPr>
          <p:cNvPr id="6" name="Rubrik 2">
            <a:extLst>
              <a:ext uri="{FF2B5EF4-FFF2-40B4-BE49-F238E27FC236}">
                <a16:creationId xmlns:a16="http://schemas.microsoft.com/office/drawing/2014/main" id="{621A21BD-BCC3-891B-2FDC-A83C6F92791D}"/>
              </a:ext>
            </a:extLst>
          </p:cNvPr>
          <p:cNvSpPr txBox="1">
            <a:spLocks/>
          </p:cNvSpPr>
          <p:nvPr/>
        </p:nvSpPr>
        <p:spPr>
          <a:xfrm>
            <a:off x="251520" y="339502"/>
            <a:ext cx="3192720" cy="55051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C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Vigavägens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80C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vård- och omsorgsboende </a:t>
            </a:r>
          </a:p>
        </p:txBody>
      </p:sp>
    </p:spTree>
    <p:extLst>
      <p:ext uri="{BB962C8B-B14F-4D97-AF65-F5344CB8AC3E}">
        <p14:creationId xmlns:p14="http://schemas.microsoft.com/office/powerpoint/2010/main" val="671819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2">
            <a:extLst>
              <a:ext uri="{FF2B5EF4-FFF2-40B4-BE49-F238E27FC236}">
                <a16:creationId xmlns:a16="http://schemas.microsoft.com/office/drawing/2014/main" id="{621A21BD-BCC3-891B-2FDC-A83C6F92791D}"/>
              </a:ext>
            </a:extLst>
          </p:cNvPr>
          <p:cNvSpPr txBox="1">
            <a:spLocks/>
          </p:cNvSpPr>
          <p:nvPr/>
        </p:nvSpPr>
        <p:spPr>
          <a:xfrm>
            <a:off x="251520" y="339502"/>
            <a:ext cx="3192720" cy="55051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80C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Förslag till utökning av befintlig vårdboende </a:t>
            </a:r>
          </a:p>
        </p:txBody>
      </p:sp>
      <p:pic>
        <p:nvPicPr>
          <p:cNvPr id="4" name="Bildobjekt 3" descr="En bild som visar flerfamiljshus&#10;&#10;Automatiskt genererad beskrivning">
            <a:extLst>
              <a:ext uri="{FF2B5EF4-FFF2-40B4-BE49-F238E27FC236}">
                <a16:creationId xmlns:a16="http://schemas.microsoft.com/office/drawing/2014/main" id="{72289651-F2F2-B56A-DFFF-BAEA01EEB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17" y="123478"/>
            <a:ext cx="4825151" cy="3904273"/>
          </a:xfrm>
          <a:prstGeom prst="rect">
            <a:avLst/>
          </a:prstGeom>
        </p:spPr>
      </p:pic>
      <p:pic>
        <p:nvPicPr>
          <p:cNvPr id="7" name="Bildobjekt 6" descr="En bild som visar gräs, himmel, utomhus, träd&#10;&#10;Automatiskt genererad beskrivning">
            <a:extLst>
              <a:ext uri="{FF2B5EF4-FFF2-40B4-BE49-F238E27FC236}">
                <a16:creationId xmlns:a16="http://schemas.microsoft.com/office/drawing/2014/main" id="{03A0A837-E43E-3532-9AFD-3FB862F52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0" y="1995686"/>
            <a:ext cx="3851826" cy="203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3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C3C64A-AA6E-4A24-B621-4E7D0227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Flera detaljplaner på gång…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BFAD9C-FD2A-492D-82CA-659F77BC5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32" y="1231551"/>
            <a:ext cx="7571184" cy="2447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0C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Ändring av detaljplan för ICA – utökning av byggrätten (granskning</a:t>
            </a:r>
            <a:r>
              <a:rPr lang="sv-SE" sz="1400" dirty="0">
                <a:solidFill>
                  <a:srgbClr val="706F6F"/>
                </a:solidFill>
                <a:latin typeface="Arial"/>
                <a:cs typeface="Arial"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innan sommaren)</a:t>
            </a: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Detaljplan för nytt kallbadhus, rökeriet mm (granskning i höst)</a:t>
            </a:r>
            <a:endParaRPr lang="sv-SE" sz="1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Detaljplan för Lilla Tvären 1:3 – handel (samråd planeras under hösten)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Öja Klondyke – befintliga och nya hus (</a:t>
            </a:r>
            <a:r>
              <a:rPr lang="sv-SE" sz="1400" dirty="0" err="1"/>
              <a:t>ev</a:t>
            </a:r>
            <a:r>
              <a:rPr lang="sv-SE" sz="1400" dirty="0"/>
              <a:t> samråd under hösten)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3000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C3C64A-AA6E-4A24-B621-4E7D0227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Strategisk planering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BFAD9C-FD2A-492D-82CA-659F77BC5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sz="1400" dirty="0"/>
              <a:t>Ny fördjupad översiktsplan för Köpingebro/Nybrostrand har påbörjas under hösten. Tidig dialog genomfördes i januari genom en workshop. Även dialog med barn i skolan.</a:t>
            </a:r>
          </a:p>
          <a:p>
            <a:endParaRPr lang="sv-SE" sz="1400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0381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4669" t="14299" r="58713" b="12727"/>
          <a:stretch/>
        </p:blipFill>
        <p:spPr>
          <a:xfrm>
            <a:off x="0" y="6231"/>
            <a:ext cx="9144000" cy="5137269"/>
          </a:xfrm>
          <a:prstGeom prst="rect">
            <a:avLst/>
          </a:prstGeom>
          <a:ln>
            <a:solidFill>
              <a:schemeClr val="accent6"/>
            </a:solidFill>
            <a:prstDash val="sysDash"/>
          </a:ln>
        </p:spPr>
      </p:pic>
      <p:sp>
        <p:nvSpPr>
          <p:cNvPr id="4" name="Frihandsfigur 3"/>
          <p:cNvSpPr/>
          <p:nvPr/>
        </p:nvSpPr>
        <p:spPr>
          <a:xfrm>
            <a:off x="1733476" y="3509319"/>
            <a:ext cx="194178" cy="215361"/>
          </a:xfrm>
          <a:custGeom>
            <a:avLst/>
            <a:gdLst>
              <a:gd name="connsiteX0" fmla="*/ 0 w 194178"/>
              <a:gd name="connsiteY0" fmla="*/ 172995 h 215361"/>
              <a:gd name="connsiteX1" fmla="*/ 31775 w 194178"/>
              <a:gd name="connsiteY1" fmla="*/ 0 h 215361"/>
              <a:gd name="connsiteX2" fmla="*/ 194178 w 194178"/>
              <a:gd name="connsiteY2" fmla="*/ 7061 h 215361"/>
              <a:gd name="connsiteX3" fmla="*/ 187117 w 194178"/>
              <a:gd name="connsiteY3" fmla="*/ 215361 h 215361"/>
              <a:gd name="connsiteX4" fmla="*/ 0 w 194178"/>
              <a:gd name="connsiteY4" fmla="*/ 172995 h 2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78" h="215361">
                <a:moveTo>
                  <a:pt x="0" y="172995"/>
                </a:moveTo>
                <a:lnTo>
                  <a:pt x="31775" y="0"/>
                </a:lnTo>
                <a:lnTo>
                  <a:pt x="194178" y="7061"/>
                </a:lnTo>
                <a:lnTo>
                  <a:pt x="187117" y="215361"/>
                </a:lnTo>
                <a:lnTo>
                  <a:pt x="0" y="172995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Frihandsfigur 5"/>
          <p:cNvSpPr/>
          <p:nvPr/>
        </p:nvSpPr>
        <p:spPr>
          <a:xfrm>
            <a:off x="4818241" y="2429867"/>
            <a:ext cx="374233" cy="345990"/>
          </a:xfrm>
          <a:custGeom>
            <a:avLst/>
            <a:gdLst>
              <a:gd name="connsiteX0" fmla="*/ 0 w 374233"/>
              <a:gd name="connsiteY0" fmla="*/ 345990 h 345990"/>
              <a:gd name="connsiteX1" fmla="*/ 60019 w 374233"/>
              <a:gd name="connsiteY1" fmla="*/ 211830 h 345990"/>
              <a:gd name="connsiteX2" fmla="*/ 116507 w 374233"/>
              <a:gd name="connsiteY2" fmla="*/ 148281 h 345990"/>
              <a:gd name="connsiteX3" fmla="*/ 317745 w 374233"/>
              <a:gd name="connsiteY3" fmla="*/ 0 h 345990"/>
              <a:gd name="connsiteX4" fmla="*/ 374233 w 374233"/>
              <a:gd name="connsiteY4" fmla="*/ 84732 h 345990"/>
              <a:gd name="connsiteX5" fmla="*/ 187117 w 374233"/>
              <a:gd name="connsiteY5" fmla="*/ 225952 h 345990"/>
              <a:gd name="connsiteX6" fmla="*/ 137690 w 374233"/>
              <a:gd name="connsiteY6" fmla="*/ 268318 h 345990"/>
              <a:gd name="connsiteX7" fmla="*/ 148281 w 374233"/>
              <a:gd name="connsiteY7" fmla="*/ 328337 h 345990"/>
              <a:gd name="connsiteX8" fmla="*/ 0 w 374233"/>
              <a:gd name="connsiteY8" fmla="*/ 345990 h 3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33" h="345990">
                <a:moveTo>
                  <a:pt x="0" y="345990"/>
                </a:moveTo>
                <a:lnTo>
                  <a:pt x="60019" y="211830"/>
                </a:lnTo>
                <a:lnTo>
                  <a:pt x="116507" y="148281"/>
                </a:lnTo>
                <a:lnTo>
                  <a:pt x="317745" y="0"/>
                </a:lnTo>
                <a:lnTo>
                  <a:pt x="374233" y="84732"/>
                </a:lnTo>
                <a:lnTo>
                  <a:pt x="187117" y="225952"/>
                </a:lnTo>
                <a:lnTo>
                  <a:pt x="137690" y="268318"/>
                </a:lnTo>
                <a:lnTo>
                  <a:pt x="148281" y="328337"/>
                </a:lnTo>
                <a:lnTo>
                  <a:pt x="0" y="34599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Frihandsfigur 7"/>
          <p:cNvSpPr/>
          <p:nvPr/>
        </p:nvSpPr>
        <p:spPr>
          <a:xfrm>
            <a:off x="4610100" y="3137807"/>
            <a:ext cx="84364" cy="100693"/>
          </a:xfrm>
          <a:custGeom>
            <a:avLst/>
            <a:gdLst>
              <a:gd name="connsiteX0" fmla="*/ 0 w 84364"/>
              <a:gd name="connsiteY0" fmla="*/ 5443 h 100693"/>
              <a:gd name="connsiteX1" fmla="*/ 70757 w 84364"/>
              <a:gd name="connsiteY1" fmla="*/ 0 h 100693"/>
              <a:gd name="connsiteX2" fmla="*/ 84364 w 84364"/>
              <a:gd name="connsiteY2" fmla="*/ 100693 h 100693"/>
              <a:gd name="connsiteX3" fmla="*/ 13607 w 84364"/>
              <a:gd name="connsiteY3" fmla="*/ 95250 h 100693"/>
              <a:gd name="connsiteX4" fmla="*/ 0 w 84364"/>
              <a:gd name="connsiteY4" fmla="*/ 5443 h 10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4" h="100693">
                <a:moveTo>
                  <a:pt x="0" y="5443"/>
                </a:moveTo>
                <a:lnTo>
                  <a:pt x="70757" y="0"/>
                </a:lnTo>
                <a:lnTo>
                  <a:pt x="84364" y="100693"/>
                </a:lnTo>
                <a:lnTo>
                  <a:pt x="13607" y="95250"/>
                </a:lnTo>
                <a:cubicBezTo>
                  <a:pt x="14514" y="68943"/>
                  <a:pt x="15422" y="42636"/>
                  <a:pt x="0" y="5443"/>
                </a:cubicBez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Frihandsfigur 8"/>
          <p:cNvSpPr/>
          <p:nvPr/>
        </p:nvSpPr>
        <p:spPr>
          <a:xfrm>
            <a:off x="6003471" y="2822121"/>
            <a:ext cx="195943" cy="171450"/>
          </a:xfrm>
          <a:custGeom>
            <a:avLst/>
            <a:gdLst>
              <a:gd name="connsiteX0" fmla="*/ 0 w 195943"/>
              <a:gd name="connsiteY0" fmla="*/ 40822 h 171450"/>
              <a:gd name="connsiteX1" fmla="*/ 174172 w 195943"/>
              <a:gd name="connsiteY1" fmla="*/ 0 h 171450"/>
              <a:gd name="connsiteX2" fmla="*/ 195943 w 195943"/>
              <a:gd name="connsiteY2" fmla="*/ 136072 h 171450"/>
              <a:gd name="connsiteX3" fmla="*/ 13608 w 195943"/>
              <a:gd name="connsiteY3" fmla="*/ 171450 h 171450"/>
              <a:gd name="connsiteX4" fmla="*/ 0 w 195943"/>
              <a:gd name="connsiteY4" fmla="*/ 40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3" h="171450">
                <a:moveTo>
                  <a:pt x="0" y="40822"/>
                </a:moveTo>
                <a:lnTo>
                  <a:pt x="174172" y="0"/>
                </a:lnTo>
                <a:lnTo>
                  <a:pt x="195943" y="136072"/>
                </a:lnTo>
                <a:lnTo>
                  <a:pt x="13608" y="171450"/>
                </a:lnTo>
                <a:lnTo>
                  <a:pt x="0" y="40822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Frihandsfigur 10"/>
          <p:cNvSpPr/>
          <p:nvPr/>
        </p:nvSpPr>
        <p:spPr>
          <a:xfrm>
            <a:off x="4219575" y="3178969"/>
            <a:ext cx="83344" cy="97631"/>
          </a:xfrm>
          <a:custGeom>
            <a:avLst/>
            <a:gdLst>
              <a:gd name="connsiteX0" fmla="*/ 0 w 83344"/>
              <a:gd name="connsiteY0" fmla="*/ 11906 h 97631"/>
              <a:gd name="connsiteX1" fmla="*/ 76200 w 83344"/>
              <a:gd name="connsiteY1" fmla="*/ 0 h 97631"/>
              <a:gd name="connsiteX2" fmla="*/ 83344 w 83344"/>
              <a:gd name="connsiteY2" fmla="*/ 73819 h 97631"/>
              <a:gd name="connsiteX3" fmla="*/ 54769 w 83344"/>
              <a:gd name="connsiteY3" fmla="*/ 97631 h 97631"/>
              <a:gd name="connsiteX4" fmla="*/ 19050 w 83344"/>
              <a:gd name="connsiteY4" fmla="*/ 71437 h 97631"/>
              <a:gd name="connsiteX5" fmla="*/ 0 w 83344"/>
              <a:gd name="connsiteY5" fmla="*/ 11906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44" h="97631">
                <a:moveTo>
                  <a:pt x="0" y="11906"/>
                </a:moveTo>
                <a:lnTo>
                  <a:pt x="76200" y="0"/>
                </a:lnTo>
                <a:lnTo>
                  <a:pt x="83344" y="73819"/>
                </a:lnTo>
                <a:lnTo>
                  <a:pt x="54769" y="97631"/>
                </a:lnTo>
                <a:lnTo>
                  <a:pt x="19050" y="71437"/>
                </a:lnTo>
                <a:lnTo>
                  <a:pt x="0" y="11906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rihandsfigur 12"/>
          <p:cNvSpPr/>
          <p:nvPr/>
        </p:nvSpPr>
        <p:spPr>
          <a:xfrm>
            <a:off x="2376028" y="458965"/>
            <a:ext cx="730814" cy="748467"/>
          </a:xfrm>
          <a:custGeom>
            <a:avLst/>
            <a:gdLst>
              <a:gd name="connsiteX0" fmla="*/ 0 w 730814"/>
              <a:gd name="connsiteY0" fmla="*/ 0 h 748467"/>
              <a:gd name="connsiteX1" fmla="*/ 63549 w 730814"/>
              <a:gd name="connsiteY1" fmla="*/ 3531 h 748467"/>
              <a:gd name="connsiteX2" fmla="*/ 204769 w 730814"/>
              <a:gd name="connsiteY2" fmla="*/ 275379 h 748467"/>
              <a:gd name="connsiteX3" fmla="*/ 370703 w 730814"/>
              <a:gd name="connsiteY3" fmla="*/ 229483 h 748467"/>
              <a:gd name="connsiteX4" fmla="*/ 427191 w 730814"/>
              <a:gd name="connsiteY4" fmla="*/ 356581 h 748467"/>
              <a:gd name="connsiteX5" fmla="*/ 518984 w 730814"/>
              <a:gd name="connsiteY5" fmla="*/ 395416 h 748467"/>
              <a:gd name="connsiteX6" fmla="*/ 593124 w 730814"/>
              <a:gd name="connsiteY6" fmla="*/ 367172 h 748467"/>
              <a:gd name="connsiteX7" fmla="*/ 667265 w 730814"/>
              <a:gd name="connsiteY7" fmla="*/ 540167 h 748467"/>
              <a:gd name="connsiteX8" fmla="*/ 730814 w 730814"/>
              <a:gd name="connsiteY8" fmla="*/ 674326 h 748467"/>
              <a:gd name="connsiteX9" fmla="*/ 543697 w 730814"/>
              <a:gd name="connsiteY9" fmla="*/ 748467 h 748467"/>
              <a:gd name="connsiteX10" fmla="*/ 458965 w 730814"/>
              <a:gd name="connsiteY10" fmla="*/ 741406 h 748467"/>
              <a:gd name="connsiteX11" fmla="*/ 427191 w 730814"/>
              <a:gd name="connsiteY11" fmla="*/ 677857 h 748467"/>
              <a:gd name="connsiteX12" fmla="*/ 374233 w 730814"/>
              <a:gd name="connsiteY12" fmla="*/ 667265 h 748467"/>
              <a:gd name="connsiteX13" fmla="*/ 204769 w 730814"/>
              <a:gd name="connsiteY13" fmla="*/ 490740 h 748467"/>
              <a:gd name="connsiteX14" fmla="*/ 148281 w 730814"/>
              <a:gd name="connsiteY14" fmla="*/ 490740 h 748467"/>
              <a:gd name="connsiteX15" fmla="*/ 130628 w 730814"/>
              <a:gd name="connsiteY15" fmla="*/ 356581 h 748467"/>
              <a:gd name="connsiteX16" fmla="*/ 63549 w 730814"/>
              <a:gd name="connsiteY16" fmla="*/ 381294 h 748467"/>
              <a:gd name="connsiteX17" fmla="*/ 24713 w 730814"/>
              <a:gd name="connsiteY17" fmla="*/ 300093 h 748467"/>
              <a:gd name="connsiteX18" fmla="*/ 120037 w 730814"/>
              <a:gd name="connsiteY18" fmla="*/ 240074 h 748467"/>
              <a:gd name="connsiteX19" fmla="*/ 0 w 730814"/>
              <a:gd name="connsiteY19" fmla="*/ 0 h 74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814" h="748467">
                <a:moveTo>
                  <a:pt x="0" y="0"/>
                </a:moveTo>
                <a:lnTo>
                  <a:pt x="63549" y="3531"/>
                </a:lnTo>
                <a:lnTo>
                  <a:pt x="204769" y="275379"/>
                </a:lnTo>
                <a:lnTo>
                  <a:pt x="370703" y="229483"/>
                </a:lnTo>
                <a:lnTo>
                  <a:pt x="427191" y="356581"/>
                </a:lnTo>
                <a:lnTo>
                  <a:pt x="518984" y="395416"/>
                </a:lnTo>
                <a:lnTo>
                  <a:pt x="593124" y="367172"/>
                </a:lnTo>
                <a:lnTo>
                  <a:pt x="667265" y="540167"/>
                </a:lnTo>
                <a:lnTo>
                  <a:pt x="730814" y="674326"/>
                </a:lnTo>
                <a:lnTo>
                  <a:pt x="543697" y="748467"/>
                </a:lnTo>
                <a:lnTo>
                  <a:pt x="458965" y="741406"/>
                </a:lnTo>
                <a:lnTo>
                  <a:pt x="427191" y="677857"/>
                </a:lnTo>
                <a:lnTo>
                  <a:pt x="374233" y="667265"/>
                </a:lnTo>
                <a:lnTo>
                  <a:pt x="204769" y="490740"/>
                </a:lnTo>
                <a:lnTo>
                  <a:pt x="148281" y="490740"/>
                </a:lnTo>
                <a:lnTo>
                  <a:pt x="130628" y="356581"/>
                </a:lnTo>
                <a:lnTo>
                  <a:pt x="63549" y="381294"/>
                </a:lnTo>
                <a:lnTo>
                  <a:pt x="24713" y="300093"/>
                </a:lnTo>
                <a:lnTo>
                  <a:pt x="120037" y="24007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Frihandsfigur 13"/>
          <p:cNvSpPr/>
          <p:nvPr/>
        </p:nvSpPr>
        <p:spPr>
          <a:xfrm>
            <a:off x="2818737" y="3796748"/>
            <a:ext cx="182880" cy="99391"/>
          </a:xfrm>
          <a:custGeom>
            <a:avLst/>
            <a:gdLst>
              <a:gd name="connsiteX0" fmla="*/ 3976 w 182880"/>
              <a:gd name="connsiteY0" fmla="*/ 0 h 99391"/>
              <a:gd name="connsiteX1" fmla="*/ 182880 w 182880"/>
              <a:gd name="connsiteY1" fmla="*/ 0 h 99391"/>
              <a:gd name="connsiteX2" fmla="*/ 182880 w 182880"/>
              <a:gd name="connsiteY2" fmla="*/ 43732 h 99391"/>
              <a:gd name="connsiteX3" fmla="*/ 115294 w 182880"/>
              <a:gd name="connsiteY3" fmla="*/ 99391 h 99391"/>
              <a:gd name="connsiteX4" fmla="*/ 0 w 182880"/>
              <a:gd name="connsiteY4" fmla="*/ 99391 h 99391"/>
              <a:gd name="connsiteX5" fmla="*/ 3976 w 182880"/>
              <a:gd name="connsiteY5" fmla="*/ 0 h 9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99391">
                <a:moveTo>
                  <a:pt x="3976" y="0"/>
                </a:moveTo>
                <a:lnTo>
                  <a:pt x="182880" y="0"/>
                </a:lnTo>
                <a:lnTo>
                  <a:pt x="182880" y="43732"/>
                </a:lnTo>
                <a:lnTo>
                  <a:pt x="115294" y="99391"/>
                </a:lnTo>
                <a:lnTo>
                  <a:pt x="0" y="99391"/>
                </a:lnTo>
                <a:lnTo>
                  <a:pt x="3976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/>
          <p:cNvSpPr/>
          <p:nvPr/>
        </p:nvSpPr>
        <p:spPr>
          <a:xfrm>
            <a:off x="4100802" y="3614057"/>
            <a:ext cx="1112735" cy="484245"/>
          </a:xfrm>
          <a:custGeom>
            <a:avLst/>
            <a:gdLst>
              <a:gd name="connsiteX0" fmla="*/ 0 w 1112735"/>
              <a:gd name="connsiteY0" fmla="*/ 46364 h 484245"/>
              <a:gd name="connsiteX1" fmla="*/ 311669 w 1112735"/>
              <a:gd name="connsiteY1" fmla="*/ 30909 h 484245"/>
              <a:gd name="connsiteX2" fmla="*/ 479094 w 1112735"/>
              <a:gd name="connsiteY2" fmla="*/ 56667 h 484245"/>
              <a:gd name="connsiteX3" fmla="*/ 837127 w 1112735"/>
              <a:gd name="connsiteY3" fmla="*/ 0 h 484245"/>
              <a:gd name="connsiteX4" fmla="*/ 1112735 w 1112735"/>
              <a:gd name="connsiteY4" fmla="*/ 275608 h 484245"/>
              <a:gd name="connsiteX5" fmla="*/ 1053492 w 1112735"/>
              <a:gd name="connsiteY5" fmla="*/ 329699 h 484245"/>
              <a:gd name="connsiteX6" fmla="*/ 816521 w 1112735"/>
              <a:gd name="connsiteY6" fmla="*/ 337426 h 484245"/>
              <a:gd name="connsiteX7" fmla="*/ 806218 w 1112735"/>
              <a:gd name="connsiteY7" fmla="*/ 311669 h 484245"/>
              <a:gd name="connsiteX8" fmla="*/ 561519 w 1112735"/>
              <a:gd name="connsiteY8" fmla="*/ 337426 h 484245"/>
              <a:gd name="connsiteX9" fmla="*/ 332275 w 1112735"/>
              <a:gd name="connsiteY9" fmla="*/ 484245 h 484245"/>
              <a:gd name="connsiteX10" fmla="*/ 10303 w 1112735"/>
              <a:gd name="connsiteY10" fmla="*/ 141667 h 484245"/>
              <a:gd name="connsiteX11" fmla="*/ 0 w 1112735"/>
              <a:gd name="connsiteY11" fmla="*/ 46364 h 48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2735" h="484245">
                <a:moveTo>
                  <a:pt x="0" y="46364"/>
                </a:moveTo>
                <a:lnTo>
                  <a:pt x="311669" y="30909"/>
                </a:lnTo>
                <a:lnTo>
                  <a:pt x="479094" y="56667"/>
                </a:lnTo>
                <a:lnTo>
                  <a:pt x="837127" y="0"/>
                </a:lnTo>
                <a:lnTo>
                  <a:pt x="1112735" y="275608"/>
                </a:lnTo>
                <a:lnTo>
                  <a:pt x="1053492" y="329699"/>
                </a:lnTo>
                <a:lnTo>
                  <a:pt x="816521" y="337426"/>
                </a:lnTo>
                <a:lnTo>
                  <a:pt x="806218" y="311669"/>
                </a:lnTo>
                <a:lnTo>
                  <a:pt x="561519" y="337426"/>
                </a:lnTo>
                <a:lnTo>
                  <a:pt x="332275" y="484245"/>
                </a:lnTo>
                <a:lnTo>
                  <a:pt x="10303" y="141667"/>
                </a:lnTo>
                <a:lnTo>
                  <a:pt x="0" y="46364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Frihandsfigur 11"/>
          <p:cNvSpPr/>
          <p:nvPr/>
        </p:nvSpPr>
        <p:spPr>
          <a:xfrm>
            <a:off x="4159876" y="3315022"/>
            <a:ext cx="146819" cy="113334"/>
          </a:xfrm>
          <a:custGeom>
            <a:avLst/>
            <a:gdLst>
              <a:gd name="connsiteX0" fmla="*/ 0 w 146819"/>
              <a:gd name="connsiteY0" fmla="*/ 30909 h 113334"/>
              <a:gd name="connsiteX1" fmla="*/ 128789 w 146819"/>
              <a:gd name="connsiteY1" fmla="*/ 0 h 113334"/>
              <a:gd name="connsiteX2" fmla="*/ 146819 w 146819"/>
              <a:gd name="connsiteY2" fmla="*/ 59243 h 113334"/>
              <a:gd name="connsiteX3" fmla="*/ 108183 w 146819"/>
              <a:gd name="connsiteY3" fmla="*/ 97879 h 113334"/>
              <a:gd name="connsiteX4" fmla="*/ 43788 w 146819"/>
              <a:gd name="connsiteY4" fmla="*/ 113334 h 113334"/>
              <a:gd name="connsiteX5" fmla="*/ 7727 w 146819"/>
              <a:gd name="connsiteY5" fmla="*/ 105607 h 113334"/>
              <a:gd name="connsiteX6" fmla="*/ 0 w 146819"/>
              <a:gd name="connsiteY6" fmla="*/ 30909 h 11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819" h="113334">
                <a:moveTo>
                  <a:pt x="0" y="30909"/>
                </a:moveTo>
                <a:lnTo>
                  <a:pt x="128789" y="0"/>
                </a:lnTo>
                <a:lnTo>
                  <a:pt x="146819" y="59243"/>
                </a:lnTo>
                <a:lnTo>
                  <a:pt x="108183" y="97879"/>
                </a:lnTo>
                <a:lnTo>
                  <a:pt x="43788" y="113334"/>
                </a:lnTo>
                <a:lnTo>
                  <a:pt x="7727" y="105607"/>
                </a:lnTo>
                <a:lnTo>
                  <a:pt x="0" y="30909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 14"/>
          <p:cNvSpPr/>
          <p:nvPr/>
        </p:nvSpPr>
        <p:spPr>
          <a:xfrm>
            <a:off x="5007306" y="141668"/>
            <a:ext cx="940158" cy="1339402"/>
          </a:xfrm>
          <a:custGeom>
            <a:avLst/>
            <a:gdLst>
              <a:gd name="connsiteX0" fmla="*/ 0 w 940158"/>
              <a:gd name="connsiteY0" fmla="*/ 110758 h 1339402"/>
              <a:gd name="connsiteX1" fmla="*/ 651671 w 940158"/>
              <a:gd name="connsiteY1" fmla="*/ 0 h 1339402"/>
              <a:gd name="connsiteX2" fmla="*/ 674853 w 940158"/>
              <a:gd name="connsiteY2" fmla="*/ 334850 h 1339402"/>
              <a:gd name="connsiteX3" fmla="*/ 940158 w 940158"/>
              <a:gd name="connsiteY3" fmla="*/ 762429 h 1339402"/>
              <a:gd name="connsiteX4" fmla="*/ 414700 w 940158"/>
              <a:gd name="connsiteY4" fmla="*/ 1339402 h 1339402"/>
              <a:gd name="connsiteX5" fmla="*/ 303941 w 940158"/>
              <a:gd name="connsiteY5" fmla="*/ 1171977 h 1339402"/>
              <a:gd name="connsiteX6" fmla="*/ 170001 w 940158"/>
              <a:gd name="connsiteY6" fmla="*/ 1298190 h 1339402"/>
              <a:gd name="connsiteX7" fmla="*/ 56667 w 940158"/>
              <a:gd name="connsiteY7" fmla="*/ 1269857 h 1339402"/>
              <a:gd name="connsiteX8" fmla="*/ 0 w 940158"/>
              <a:gd name="connsiteY8" fmla="*/ 973642 h 1339402"/>
              <a:gd name="connsiteX9" fmla="*/ 149395 w 940158"/>
              <a:gd name="connsiteY9" fmla="*/ 924703 h 1339402"/>
              <a:gd name="connsiteX10" fmla="*/ 85000 w 940158"/>
              <a:gd name="connsiteY10" fmla="*/ 759853 h 1339402"/>
              <a:gd name="connsiteX11" fmla="*/ 0 w 940158"/>
              <a:gd name="connsiteY11" fmla="*/ 110758 h 133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0158" h="1339402">
                <a:moveTo>
                  <a:pt x="0" y="110758"/>
                </a:moveTo>
                <a:lnTo>
                  <a:pt x="651671" y="0"/>
                </a:lnTo>
                <a:lnTo>
                  <a:pt x="674853" y="334850"/>
                </a:lnTo>
                <a:lnTo>
                  <a:pt x="940158" y="762429"/>
                </a:lnTo>
                <a:lnTo>
                  <a:pt x="414700" y="1339402"/>
                </a:lnTo>
                <a:lnTo>
                  <a:pt x="303941" y="1171977"/>
                </a:lnTo>
                <a:lnTo>
                  <a:pt x="170001" y="1298190"/>
                </a:lnTo>
                <a:lnTo>
                  <a:pt x="56667" y="1269857"/>
                </a:lnTo>
                <a:lnTo>
                  <a:pt x="0" y="973642"/>
                </a:lnTo>
                <a:lnTo>
                  <a:pt x="149395" y="924703"/>
                </a:lnTo>
                <a:lnTo>
                  <a:pt x="85000" y="759853"/>
                </a:lnTo>
                <a:lnTo>
                  <a:pt x="0" y="11075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Frihandsfigur 20"/>
          <p:cNvSpPr/>
          <p:nvPr/>
        </p:nvSpPr>
        <p:spPr>
          <a:xfrm>
            <a:off x="1994468" y="2100649"/>
            <a:ext cx="207168" cy="369094"/>
          </a:xfrm>
          <a:custGeom>
            <a:avLst/>
            <a:gdLst>
              <a:gd name="connsiteX0" fmla="*/ 107156 w 207168"/>
              <a:gd name="connsiteY0" fmla="*/ 0 h 369094"/>
              <a:gd name="connsiteX1" fmla="*/ 207168 w 207168"/>
              <a:gd name="connsiteY1" fmla="*/ 73819 h 369094"/>
              <a:gd name="connsiteX2" fmla="*/ 130968 w 207168"/>
              <a:gd name="connsiteY2" fmla="*/ 323850 h 369094"/>
              <a:gd name="connsiteX3" fmla="*/ 0 w 207168"/>
              <a:gd name="connsiteY3" fmla="*/ 369094 h 369094"/>
              <a:gd name="connsiteX4" fmla="*/ 107156 w 207168"/>
              <a:gd name="connsiteY4" fmla="*/ 0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8" h="369094">
                <a:moveTo>
                  <a:pt x="107156" y="0"/>
                </a:moveTo>
                <a:lnTo>
                  <a:pt x="207168" y="73819"/>
                </a:lnTo>
                <a:lnTo>
                  <a:pt x="130968" y="323850"/>
                </a:lnTo>
                <a:lnTo>
                  <a:pt x="0" y="369094"/>
                </a:lnTo>
                <a:lnTo>
                  <a:pt x="107156" y="0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Frihandsfigur 22"/>
          <p:cNvSpPr/>
          <p:nvPr/>
        </p:nvSpPr>
        <p:spPr>
          <a:xfrm>
            <a:off x="4169569" y="2976563"/>
            <a:ext cx="123825" cy="88106"/>
          </a:xfrm>
          <a:custGeom>
            <a:avLst/>
            <a:gdLst>
              <a:gd name="connsiteX0" fmla="*/ 0 w 123825"/>
              <a:gd name="connsiteY0" fmla="*/ 16668 h 88106"/>
              <a:gd name="connsiteX1" fmla="*/ 116681 w 123825"/>
              <a:gd name="connsiteY1" fmla="*/ 0 h 88106"/>
              <a:gd name="connsiteX2" fmla="*/ 123825 w 123825"/>
              <a:gd name="connsiteY2" fmla="*/ 88106 h 88106"/>
              <a:gd name="connsiteX3" fmla="*/ 26194 w 123825"/>
              <a:gd name="connsiteY3" fmla="*/ 88106 h 88106"/>
              <a:gd name="connsiteX4" fmla="*/ 0 w 123825"/>
              <a:gd name="connsiteY4" fmla="*/ 16668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88106">
                <a:moveTo>
                  <a:pt x="0" y="16668"/>
                </a:moveTo>
                <a:lnTo>
                  <a:pt x="116681" y="0"/>
                </a:lnTo>
                <a:lnTo>
                  <a:pt x="123825" y="88106"/>
                </a:lnTo>
                <a:lnTo>
                  <a:pt x="26194" y="88106"/>
                </a:lnTo>
                <a:lnTo>
                  <a:pt x="0" y="1666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B734BC39-FA33-4FB6-9633-2428EA4A85D5}"/>
              </a:ext>
            </a:extLst>
          </p:cNvPr>
          <p:cNvSpPr/>
          <p:nvPr/>
        </p:nvSpPr>
        <p:spPr>
          <a:xfrm>
            <a:off x="1943100" y="1687286"/>
            <a:ext cx="258536" cy="285750"/>
          </a:xfrm>
          <a:custGeom>
            <a:avLst/>
            <a:gdLst>
              <a:gd name="connsiteX0" fmla="*/ 0 w 258536"/>
              <a:gd name="connsiteY0" fmla="*/ 253093 h 285750"/>
              <a:gd name="connsiteX1" fmla="*/ 0 w 258536"/>
              <a:gd name="connsiteY1" fmla="*/ 253093 h 285750"/>
              <a:gd name="connsiteX2" fmla="*/ 2721 w 258536"/>
              <a:gd name="connsiteY2" fmla="*/ 225878 h 285750"/>
              <a:gd name="connsiteX3" fmla="*/ 5443 w 258536"/>
              <a:gd name="connsiteY3" fmla="*/ 217714 h 285750"/>
              <a:gd name="connsiteX4" fmla="*/ 10886 w 258536"/>
              <a:gd name="connsiteY4" fmla="*/ 198664 h 285750"/>
              <a:gd name="connsiteX5" fmla="*/ 119743 w 258536"/>
              <a:gd name="connsiteY5" fmla="*/ 73478 h 285750"/>
              <a:gd name="connsiteX6" fmla="*/ 171450 w 258536"/>
              <a:gd name="connsiteY6" fmla="*/ 0 h 285750"/>
              <a:gd name="connsiteX7" fmla="*/ 258536 w 258536"/>
              <a:gd name="connsiteY7" fmla="*/ 57150 h 285750"/>
              <a:gd name="connsiteX8" fmla="*/ 228600 w 258536"/>
              <a:gd name="connsiteY8" fmla="*/ 78921 h 285750"/>
              <a:gd name="connsiteX9" fmla="*/ 163286 w 258536"/>
              <a:gd name="connsiteY9" fmla="*/ 269421 h 285750"/>
              <a:gd name="connsiteX10" fmla="*/ 62593 w 258536"/>
              <a:gd name="connsiteY10" fmla="*/ 285750 h 285750"/>
              <a:gd name="connsiteX11" fmla="*/ 0 w 258536"/>
              <a:gd name="connsiteY11" fmla="*/ 253093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536" h="285750">
                <a:moveTo>
                  <a:pt x="0" y="253093"/>
                </a:moveTo>
                <a:lnTo>
                  <a:pt x="0" y="253093"/>
                </a:lnTo>
                <a:cubicBezTo>
                  <a:pt x="907" y="244021"/>
                  <a:pt x="1335" y="234889"/>
                  <a:pt x="2721" y="225878"/>
                </a:cubicBezTo>
                <a:cubicBezTo>
                  <a:pt x="3157" y="223043"/>
                  <a:pt x="4747" y="220497"/>
                  <a:pt x="5443" y="217714"/>
                </a:cubicBezTo>
                <a:cubicBezTo>
                  <a:pt x="10122" y="198997"/>
                  <a:pt x="5411" y="209613"/>
                  <a:pt x="10886" y="198664"/>
                </a:cubicBezTo>
                <a:lnTo>
                  <a:pt x="119743" y="73478"/>
                </a:lnTo>
                <a:lnTo>
                  <a:pt x="171450" y="0"/>
                </a:lnTo>
                <a:lnTo>
                  <a:pt x="258536" y="57150"/>
                </a:lnTo>
                <a:lnTo>
                  <a:pt x="228600" y="78921"/>
                </a:lnTo>
                <a:lnTo>
                  <a:pt x="163286" y="269421"/>
                </a:lnTo>
                <a:lnTo>
                  <a:pt x="62593" y="285750"/>
                </a:lnTo>
                <a:lnTo>
                  <a:pt x="0" y="253093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306409AF-1CC5-41A4-8F98-0DC824088C66}"/>
              </a:ext>
            </a:extLst>
          </p:cNvPr>
          <p:cNvSpPr/>
          <p:nvPr/>
        </p:nvSpPr>
        <p:spPr>
          <a:xfrm>
            <a:off x="3661130" y="3576188"/>
            <a:ext cx="92493" cy="83343"/>
          </a:xfrm>
          <a:prstGeom prst="ellipse">
            <a:avLst/>
          </a:prstGeom>
          <a:noFill/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DD4D185E-E8A6-460C-A36A-BB940609FE4E}"/>
              </a:ext>
            </a:extLst>
          </p:cNvPr>
          <p:cNvCxnSpPr>
            <a:stCxn id="15" idx="5"/>
            <a:endCxn id="15" idx="5"/>
          </p:cNvCxnSpPr>
          <p:nvPr/>
        </p:nvCxnSpPr>
        <p:spPr>
          <a:xfrm>
            <a:off x="5311247" y="1313645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ihandsfigur: Form 29">
            <a:extLst>
              <a:ext uri="{FF2B5EF4-FFF2-40B4-BE49-F238E27FC236}">
                <a16:creationId xmlns:a16="http://schemas.microsoft.com/office/drawing/2014/main" id="{EB078065-941B-46D4-928A-FE68E9C6C422}"/>
              </a:ext>
            </a:extLst>
          </p:cNvPr>
          <p:cNvSpPr/>
          <p:nvPr/>
        </p:nvSpPr>
        <p:spPr>
          <a:xfrm>
            <a:off x="5360126" y="1236617"/>
            <a:ext cx="217714" cy="134983"/>
          </a:xfrm>
          <a:custGeom>
            <a:avLst/>
            <a:gdLst>
              <a:gd name="connsiteX0" fmla="*/ 0 w 217714"/>
              <a:gd name="connsiteY0" fmla="*/ 134983 h 134983"/>
              <a:gd name="connsiteX1" fmla="*/ 152400 w 217714"/>
              <a:gd name="connsiteY1" fmla="*/ 0 h 134983"/>
              <a:gd name="connsiteX2" fmla="*/ 217714 w 217714"/>
              <a:gd name="connsiteY2" fmla="*/ 67492 h 134983"/>
              <a:gd name="connsiteX3" fmla="*/ 217714 w 217714"/>
              <a:gd name="connsiteY3" fmla="*/ 67492 h 13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134983">
                <a:moveTo>
                  <a:pt x="0" y="134983"/>
                </a:moveTo>
                <a:lnTo>
                  <a:pt x="152400" y="0"/>
                </a:lnTo>
                <a:lnTo>
                  <a:pt x="217714" y="67492"/>
                </a:lnTo>
                <a:lnTo>
                  <a:pt x="217714" y="67492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983A1462-6C73-4379-888A-09BF50C87215}"/>
              </a:ext>
            </a:extLst>
          </p:cNvPr>
          <p:cNvSpPr/>
          <p:nvPr/>
        </p:nvSpPr>
        <p:spPr>
          <a:xfrm>
            <a:off x="5357949" y="1217023"/>
            <a:ext cx="230777" cy="254726"/>
          </a:xfrm>
          <a:custGeom>
            <a:avLst/>
            <a:gdLst>
              <a:gd name="connsiteX0" fmla="*/ 0 w 230777"/>
              <a:gd name="connsiteY0" fmla="*/ 126274 h 254726"/>
              <a:gd name="connsiteX1" fmla="*/ 174171 w 230777"/>
              <a:gd name="connsiteY1" fmla="*/ 0 h 254726"/>
              <a:gd name="connsiteX2" fmla="*/ 230777 w 230777"/>
              <a:gd name="connsiteY2" fmla="*/ 74023 h 254726"/>
              <a:gd name="connsiteX3" fmla="*/ 63137 w 230777"/>
              <a:gd name="connsiteY3" fmla="*/ 254726 h 254726"/>
              <a:gd name="connsiteX4" fmla="*/ 0 w 230777"/>
              <a:gd name="connsiteY4" fmla="*/ 126274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77" h="254726">
                <a:moveTo>
                  <a:pt x="0" y="126274"/>
                </a:moveTo>
                <a:lnTo>
                  <a:pt x="174171" y="0"/>
                </a:lnTo>
                <a:lnTo>
                  <a:pt x="230777" y="74023"/>
                </a:lnTo>
                <a:lnTo>
                  <a:pt x="63137" y="254726"/>
                </a:lnTo>
                <a:lnTo>
                  <a:pt x="0" y="12627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Frihandsfigur: Form 31">
            <a:extLst>
              <a:ext uri="{FF2B5EF4-FFF2-40B4-BE49-F238E27FC236}">
                <a16:creationId xmlns:a16="http://schemas.microsoft.com/office/drawing/2014/main" id="{C3B10974-AD06-4F48-B22D-1A38A72946AE}"/>
              </a:ext>
            </a:extLst>
          </p:cNvPr>
          <p:cNvSpPr/>
          <p:nvPr/>
        </p:nvSpPr>
        <p:spPr>
          <a:xfrm>
            <a:off x="4156166" y="1841863"/>
            <a:ext cx="95794" cy="95794"/>
          </a:xfrm>
          <a:custGeom>
            <a:avLst/>
            <a:gdLst>
              <a:gd name="connsiteX0" fmla="*/ 0 w 95794"/>
              <a:gd name="connsiteY0" fmla="*/ 4354 h 95794"/>
              <a:gd name="connsiteX1" fmla="*/ 69668 w 95794"/>
              <a:gd name="connsiteY1" fmla="*/ 0 h 95794"/>
              <a:gd name="connsiteX2" fmla="*/ 95794 w 95794"/>
              <a:gd name="connsiteY2" fmla="*/ 89263 h 95794"/>
              <a:gd name="connsiteX3" fmla="*/ 10885 w 95794"/>
              <a:gd name="connsiteY3" fmla="*/ 95794 h 95794"/>
              <a:gd name="connsiteX4" fmla="*/ 0 w 95794"/>
              <a:gd name="connsiteY4" fmla="*/ 4354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94" h="95794">
                <a:moveTo>
                  <a:pt x="0" y="4354"/>
                </a:moveTo>
                <a:lnTo>
                  <a:pt x="69668" y="0"/>
                </a:lnTo>
                <a:lnTo>
                  <a:pt x="95794" y="89263"/>
                </a:lnTo>
                <a:lnTo>
                  <a:pt x="10885" y="95794"/>
                </a:lnTo>
                <a:lnTo>
                  <a:pt x="0" y="435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3" name="Frihandsfigur: Form 32">
            <a:extLst>
              <a:ext uri="{FF2B5EF4-FFF2-40B4-BE49-F238E27FC236}">
                <a16:creationId xmlns:a16="http://schemas.microsoft.com/office/drawing/2014/main" id="{457CEA46-3F3F-4950-B607-8D1249B0D0B7}"/>
              </a:ext>
            </a:extLst>
          </p:cNvPr>
          <p:cNvSpPr/>
          <p:nvPr/>
        </p:nvSpPr>
        <p:spPr>
          <a:xfrm>
            <a:off x="2018211" y="3614057"/>
            <a:ext cx="100149" cy="124097"/>
          </a:xfrm>
          <a:custGeom>
            <a:avLst/>
            <a:gdLst>
              <a:gd name="connsiteX0" fmla="*/ 13063 w 100149"/>
              <a:gd name="connsiteY0" fmla="*/ 0 h 124097"/>
              <a:gd name="connsiteX1" fmla="*/ 0 w 100149"/>
              <a:gd name="connsiteY1" fmla="*/ 124097 h 124097"/>
              <a:gd name="connsiteX2" fmla="*/ 95795 w 100149"/>
              <a:gd name="connsiteY2" fmla="*/ 124097 h 124097"/>
              <a:gd name="connsiteX3" fmla="*/ 100149 w 100149"/>
              <a:gd name="connsiteY3" fmla="*/ 21772 h 124097"/>
              <a:gd name="connsiteX4" fmla="*/ 13063 w 100149"/>
              <a:gd name="connsiteY4" fmla="*/ 0 h 12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9" h="124097">
                <a:moveTo>
                  <a:pt x="13063" y="0"/>
                </a:moveTo>
                <a:lnTo>
                  <a:pt x="0" y="124097"/>
                </a:lnTo>
                <a:lnTo>
                  <a:pt x="95795" y="124097"/>
                </a:lnTo>
                <a:lnTo>
                  <a:pt x="100149" y="21772"/>
                </a:lnTo>
                <a:lnTo>
                  <a:pt x="13063" y="0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4" name="Frihandsfigur: Form 33">
            <a:extLst>
              <a:ext uri="{FF2B5EF4-FFF2-40B4-BE49-F238E27FC236}">
                <a16:creationId xmlns:a16="http://schemas.microsoft.com/office/drawing/2014/main" id="{E5AF9543-A165-4CF0-8396-27DAB8DD7516}"/>
              </a:ext>
            </a:extLst>
          </p:cNvPr>
          <p:cNvSpPr/>
          <p:nvPr/>
        </p:nvSpPr>
        <p:spPr>
          <a:xfrm>
            <a:off x="3531326" y="3274423"/>
            <a:ext cx="115388" cy="108857"/>
          </a:xfrm>
          <a:custGeom>
            <a:avLst/>
            <a:gdLst>
              <a:gd name="connsiteX0" fmla="*/ 0 w 115388"/>
              <a:gd name="connsiteY0" fmla="*/ 52251 h 108857"/>
              <a:gd name="connsiteX1" fmla="*/ 67491 w 115388"/>
              <a:gd name="connsiteY1" fmla="*/ 0 h 108857"/>
              <a:gd name="connsiteX2" fmla="*/ 115388 w 115388"/>
              <a:gd name="connsiteY2" fmla="*/ 60960 h 108857"/>
              <a:gd name="connsiteX3" fmla="*/ 56605 w 115388"/>
              <a:gd name="connsiteY3" fmla="*/ 108857 h 108857"/>
              <a:gd name="connsiteX4" fmla="*/ 0 w 115388"/>
              <a:gd name="connsiteY4" fmla="*/ 52251 h 1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" h="108857">
                <a:moveTo>
                  <a:pt x="0" y="52251"/>
                </a:moveTo>
                <a:lnTo>
                  <a:pt x="67491" y="0"/>
                </a:lnTo>
                <a:lnTo>
                  <a:pt x="115388" y="60960"/>
                </a:lnTo>
                <a:lnTo>
                  <a:pt x="56605" y="108857"/>
                </a:lnTo>
                <a:lnTo>
                  <a:pt x="0" y="52251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Frihandsfigur: Form 34">
            <a:extLst>
              <a:ext uri="{FF2B5EF4-FFF2-40B4-BE49-F238E27FC236}">
                <a16:creationId xmlns:a16="http://schemas.microsoft.com/office/drawing/2014/main" id="{3CF59AAF-C505-473D-AE9D-8E9FE3D4807C}"/>
              </a:ext>
            </a:extLst>
          </p:cNvPr>
          <p:cNvSpPr/>
          <p:nvPr/>
        </p:nvSpPr>
        <p:spPr>
          <a:xfrm>
            <a:off x="3671711" y="3699933"/>
            <a:ext cx="251178" cy="287867"/>
          </a:xfrm>
          <a:custGeom>
            <a:avLst/>
            <a:gdLst>
              <a:gd name="connsiteX0" fmla="*/ 0 w 251178"/>
              <a:gd name="connsiteY0" fmla="*/ 47978 h 287867"/>
              <a:gd name="connsiteX1" fmla="*/ 11289 w 251178"/>
              <a:gd name="connsiteY1" fmla="*/ 129823 h 287867"/>
              <a:gd name="connsiteX2" fmla="*/ 180622 w 251178"/>
              <a:gd name="connsiteY2" fmla="*/ 149578 h 287867"/>
              <a:gd name="connsiteX3" fmla="*/ 203200 w 251178"/>
              <a:gd name="connsiteY3" fmla="*/ 287867 h 287867"/>
              <a:gd name="connsiteX4" fmla="*/ 251178 w 251178"/>
              <a:gd name="connsiteY4" fmla="*/ 251178 h 287867"/>
              <a:gd name="connsiteX5" fmla="*/ 177800 w 251178"/>
              <a:gd name="connsiteY5" fmla="*/ 0 h 287867"/>
              <a:gd name="connsiteX6" fmla="*/ 0 w 251178"/>
              <a:gd name="connsiteY6" fmla="*/ 47978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78" h="287867">
                <a:moveTo>
                  <a:pt x="0" y="47978"/>
                </a:moveTo>
                <a:lnTo>
                  <a:pt x="11289" y="129823"/>
                </a:lnTo>
                <a:lnTo>
                  <a:pt x="180622" y="149578"/>
                </a:lnTo>
                <a:lnTo>
                  <a:pt x="203200" y="287867"/>
                </a:lnTo>
                <a:lnTo>
                  <a:pt x="251178" y="251178"/>
                </a:lnTo>
                <a:lnTo>
                  <a:pt x="177800" y="0"/>
                </a:lnTo>
                <a:lnTo>
                  <a:pt x="0" y="47978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2786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0B1965A-F635-4855-A932-B463A7241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4537020" cy="415407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01F749E-1D85-48F6-A2BA-4350DA6C4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40" y="267494"/>
            <a:ext cx="809032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2000" dirty="0">
                <a:solidFill>
                  <a:srgbClr val="0D69BC"/>
                </a:solidFill>
                <a:latin typeface="+mj-lt"/>
                <a:ea typeface="+mj-ea"/>
                <a:cs typeface="+mj-cs"/>
              </a:rPr>
              <a:t>Urmakaren 23 m </a:t>
            </a:r>
            <a:r>
              <a:rPr lang="sv-SE" sz="2000" dirty="0" err="1">
                <a:solidFill>
                  <a:srgbClr val="0D69BC"/>
                </a:solidFill>
                <a:latin typeface="+mj-lt"/>
                <a:ea typeface="+mj-ea"/>
                <a:cs typeface="+mj-cs"/>
              </a:rPr>
              <a:t>fl</a:t>
            </a:r>
            <a:endParaRPr lang="sv-SE" sz="2000" dirty="0">
              <a:solidFill>
                <a:srgbClr val="0D69BC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9628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7180" t="27951" r="56201" b="17450"/>
          <a:stretch/>
        </p:blipFill>
        <p:spPr>
          <a:xfrm>
            <a:off x="81304" y="51470"/>
            <a:ext cx="8981391" cy="376639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D979D96-9BC8-418A-B7A4-2F24AA3A3761}"/>
              </a:ext>
            </a:extLst>
          </p:cNvPr>
          <p:cNvSpPr txBox="1"/>
          <p:nvPr/>
        </p:nvSpPr>
        <p:spPr>
          <a:xfrm>
            <a:off x="5206" y="3788364"/>
            <a:ext cx="406273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 mot det nya torget (Bild: Jaenecke Arkitekter)</a:t>
            </a:r>
            <a:endParaRPr lang="sv-SE" sz="1050" dirty="0"/>
          </a:p>
        </p:txBody>
      </p:sp>
    </p:spTree>
    <p:extLst>
      <p:ext uri="{BB962C8B-B14F-4D97-AF65-F5344CB8AC3E}">
        <p14:creationId xmlns:p14="http://schemas.microsoft.com/office/powerpoint/2010/main" val="1585676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3">
            <a:extLst>
              <a:ext uri="{FF2B5EF4-FFF2-40B4-BE49-F238E27FC236}">
                <a16:creationId xmlns:a16="http://schemas.microsoft.com/office/drawing/2014/main" id="{E0365621-E16B-45C2-9412-016DF38474B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1" b="8388"/>
          <a:stretch/>
        </p:blipFill>
        <p:spPr bwMode="auto">
          <a:xfrm>
            <a:off x="211247" y="2355726"/>
            <a:ext cx="3492159" cy="1648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E05A21B-386D-4DF0-B06F-E9CE4B045B4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2088"/>
          <a:stretch/>
        </p:blipFill>
        <p:spPr bwMode="auto">
          <a:xfrm>
            <a:off x="3820334" y="91028"/>
            <a:ext cx="5112419" cy="3416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2E6D3D5-ADC2-47A0-A703-3BF886FAB3E9}"/>
              </a:ext>
            </a:extLst>
          </p:cNvPr>
          <p:cNvSpPr txBox="1"/>
          <p:nvPr/>
        </p:nvSpPr>
        <p:spPr>
          <a:xfrm>
            <a:off x="113893" y="3961614"/>
            <a:ext cx="311279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 från Herrestadsgatan (Bild: Jaenecke Arkitekter)</a:t>
            </a:r>
            <a:endParaRPr lang="sv-SE" sz="8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508D572-1651-48B0-9CDE-2280155D2194}"/>
              </a:ext>
            </a:extLst>
          </p:cNvPr>
          <p:cNvSpPr txBox="1"/>
          <p:nvPr/>
        </p:nvSpPr>
        <p:spPr>
          <a:xfrm>
            <a:off x="3703406" y="3486627"/>
            <a:ext cx="37444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 från </a:t>
            </a:r>
            <a:r>
              <a:rPr lang="sv-SE" sz="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kvartersgata mot gård</a:t>
            </a:r>
            <a:r>
              <a:rPr lang="sv-SE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(Bild: Jaenecke Arkitekter)</a:t>
            </a:r>
            <a:endParaRPr lang="sv-SE" sz="8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78B5035-F0BC-4C7C-981C-4B8F73EB470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" b="265"/>
          <a:stretch/>
        </p:blipFill>
        <p:spPr bwMode="auto">
          <a:xfrm>
            <a:off x="211247" y="91028"/>
            <a:ext cx="3492159" cy="2002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17A4698B-5A8A-4590-9F5D-5FCEAF8A6637}"/>
              </a:ext>
            </a:extLst>
          </p:cNvPr>
          <p:cNvSpPr txBox="1"/>
          <p:nvPr/>
        </p:nvSpPr>
        <p:spPr>
          <a:xfrm>
            <a:off x="113893" y="2066600"/>
            <a:ext cx="34008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 från </a:t>
            </a:r>
            <a:r>
              <a:rPr lang="sv-SE" sz="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kvartersgata mot gård</a:t>
            </a:r>
            <a:r>
              <a:rPr lang="sv-SE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(Bild: Jaenecke Arkitekter)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177926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4669" t="14299" r="58713" b="12727"/>
          <a:stretch/>
        </p:blipFill>
        <p:spPr>
          <a:xfrm>
            <a:off x="0" y="6231"/>
            <a:ext cx="9144000" cy="5137269"/>
          </a:xfrm>
          <a:prstGeom prst="rect">
            <a:avLst/>
          </a:prstGeom>
          <a:ln>
            <a:solidFill>
              <a:schemeClr val="accent6"/>
            </a:solidFill>
            <a:prstDash val="sysDash"/>
          </a:ln>
        </p:spPr>
      </p:pic>
      <p:sp>
        <p:nvSpPr>
          <p:cNvPr id="4" name="Frihandsfigur 3"/>
          <p:cNvSpPr/>
          <p:nvPr/>
        </p:nvSpPr>
        <p:spPr>
          <a:xfrm>
            <a:off x="1733476" y="3509319"/>
            <a:ext cx="194178" cy="215361"/>
          </a:xfrm>
          <a:custGeom>
            <a:avLst/>
            <a:gdLst>
              <a:gd name="connsiteX0" fmla="*/ 0 w 194178"/>
              <a:gd name="connsiteY0" fmla="*/ 172995 h 215361"/>
              <a:gd name="connsiteX1" fmla="*/ 31775 w 194178"/>
              <a:gd name="connsiteY1" fmla="*/ 0 h 215361"/>
              <a:gd name="connsiteX2" fmla="*/ 194178 w 194178"/>
              <a:gd name="connsiteY2" fmla="*/ 7061 h 215361"/>
              <a:gd name="connsiteX3" fmla="*/ 187117 w 194178"/>
              <a:gd name="connsiteY3" fmla="*/ 215361 h 215361"/>
              <a:gd name="connsiteX4" fmla="*/ 0 w 194178"/>
              <a:gd name="connsiteY4" fmla="*/ 172995 h 2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78" h="215361">
                <a:moveTo>
                  <a:pt x="0" y="172995"/>
                </a:moveTo>
                <a:lnTo>
                  <a:pt x="31775" y="0"/>
                </a:lnTo>
                <a:lnTo>
                  <a:pt x="194178" y="7061"/>
                </a:lnTo>
                <a:lnTo>
                  <a:pt x="187117" y="215361"/>
                </a:lnTo>
                <a:lnTo>
                  <a:pt x="0" y="17299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ihandsfigur 5"/>
          <p:cNvSpPr/>
          <p:nvPr/>
        </p:nvSpPr>
        <p:spPr>
          <a:xfrm>
            <a:off x="4812074" y="2428985"/>
            <a:ext cx="374233" cy="345990"/>
          </a:xfrm>
          <a:custGeom>
            <a:avLst/>
            <a:gdLst>
              <a:gd name="connsiteX0" fmla="*/ 0 w 374233"/>
              <a:gd name="connsiteY0" fmla="*/ 345990 h 345990"/>
              <a:gd name="connsiteX1" fmla="*/ 60019 w 374233"/>
              <a:gd name="connsiteY1" fmla="*/ 211830 h 345990"/>
              <a:gd name="connsiteX2" fmla="*/ 116507 w 374233"/>
              <a:gd name="connsiteY2" fmla="*/ 148281 h 345990"/>
              <a:gd name="connsiteX3" fmla="*/ 317745 w 374233"/>
              <a:gd name="connsiteY3" fmla="*/ 0 h 345990"/>
              <a:gd name="connsiteX4" fmla="*/ 374233 w 374233"/>
              <a:gd name="connsiteY4" fmla="*/ 84732 h 345990"/>
              <a:gd name="connsiteX5" fmla="*/ 187117 w 374233"/>
              <a:gd name="connsiteY5" fmla="*/ 225952 h 345990"/>
              <a:gd name="connsiteX6" fmla="*/ 137690 w 374233"/>
              <a:gd name="connsiteY6" fmla="*/ 268318 h 345990"/>
              <a:gd name="connsiteX7" fmla="*/ 148281 w 374233"/>
              <a:gd name="connsiteY7" fmla="*/ 328337 h 345990"/>
              <a:gd name="connsiteX8" fmla="*/ 0 w 374233"/>
              <a:gd name="connsiteY8" fmla="*/ 345990 h 3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33" h="345990">
                <a:moveTo>
                  <a:pt x="0" y="345990"/>
                </a:moveTo>
                <a:lnTo>
                  <a:pt x="60019" y="211830"/>
                </a:lnTo>
                <a:lnTo>
                  <a:pt x="116507" y="148281"/>
                </a:lnTo>
                <a:lnTo>
                  <a:pt x="317745" y="0"/>
                </a:lnTo>
                <a:lnTo>
                  <a:pt x="374233" y="84732"/>
                </a:lnTo>
                <a:lnTo>
                  <a:pt x="187117" y="225952"/>
                </a:lnTo>
                <a:lnTo>
                  <a:pt x="137690" y="268318"/>
                </a:lnTo>
                <a:lnTo>
                  <a:pt x="148281" y="328337"/>
                </a:lnTo>
                <a:lnTo>
                  <a:pt x="0" y="34599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ihandsfigur 7"/>
          <p:cNvSpPr/>
          <p:nvPr/>
        </p:nvSpPr>
        <p:spPr>
          <a:xfrm>
            <a:off x="4610100" y="3137807"/>
            <a:ext cx="84364" cy="100693"/>
          </a:xfrm>
          <a:custGeom>
            <a:avLst/>
            <a:gdLst>
              <a:gd name="connsiteX0" fmla="*/ 0 w 84364"/>
              <a:gd name="connsiteY0" fmla="*/ 5443 h 100693"/>
              <a:gd name="connsiteX1" fmla="*/ 70757 w 84364"/>
              <a:gd name="connsiteY1" fmla="*/ 0 h 100693"/>
              <a:gd name="connsiteX2" fmla="*/ 84364 w 84364"/>
              <a:gd name="connsiteY2" fmla="*/ 100693 h 100693"/>
              <a:gd name="connsiteX3" fmla="*/ 13607 w 84364"/>
              <a:gd name="connsiteY3" fmla="*/ 95250 h 100693"/>
              <a:gd name="connsiteX4" fmla="*/ 0 w 84364"/>
              <a:gd name="connsiteY4" fmla="*/ 5443 h 10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4" h="100693">
                <a:moveTo>
                  <a:pt x="0" y="5443"/>
                </a:moveTo>
                <a:lnTo>
                  <a:pt x="70757" y="0"/>
                </a:lnTo>
                <a:lnTo>
                  <a:pt x="84364" y="100693"/>
                </a:lnTo>
                <a:lnTo>
                  <a:pt x="13607" y="95250"/>
                </a:lnTo>
                <a:cubicBezTo>
                  <a:pt x="14514" y="68943"/>
                  <a:pt x="15422" y="42636"/>
                  <a:pt x="0" y="5443"/>
                </a:cubicBez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ihandsfigur 8"/>
          <p:cNvSpPr/>
          <p:nvPr/>
        </p:nvSpPr>
        <p:spPr>
          <a:xfrm>
            <a:off x="6003471" y="2822121"/>
            <a:ext cx="195943" cy="171450"/>
          </a:xfrm>
          <a:custGeom>
            <a:avLst/>
            <a:gdLst>
              <a:gd name="connsiteX0" fmla="*/ 0 w 195943"/>
              <a:gd name="connsiteY0" fmla="*/ 40822 h 171450"/>
              <a:gd name="connsiteX1" fmla="*/ 174172 w 195943"/>
              <a:gd name="connsiteY1" fmla="*/ 0 h 171450"/>
              <a:gd name="connsiteX2" fmla="*/ 195943 w 195943"/>
              <a:gd name="connsiteY2" fmla="*/ 136072 h 171450"/>
              <a:gd name="connsiteX3" fmla="*/ 13608 w 195943"/>
              <a:gd name="connsiteY3" fmla="*/ 171450 h 171450"/>
              <a:gd name="connsiteX4" fmla="*/ 0 w 195943"/>
              <a:gd name="connsiteY4" fmla="*/ 40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3" h="171450">
                <a:moveTo>
                  <a:pt x="0" y="40822"/>
                </a:moveTo>
                <a:lnTo>
                  <a:pt x="174172" y="0"/>
                </a:lnTo>
                <a:lnTo>
                  <a:pt x="195943" y="136072"/>
                </a:lnTo>
                <a:lnTo>
                  <a:pt x="13608" y="171450"/>
                </a:lnTo>
                <a:lnTo>
                  <a:pt x="0" y="40822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ihandsfigur 10"/>
          <p:cNvSpPr/>
          <p:nvPr/>
        </p:nvSpPr>
        <p:spPr>
          <a:xfrm>
            <a:off x="4219575" y="3178969"/>
            <a:ext cx="83344" cy="97631"/>
          </a:xfrm>
          <a:custGeom>
            <a:avLst/>
            <a:gdLst>
              <a:gd name="connsiteX0" fmla="*/ 0 w 83344"/>
              <a:gd name="connsiteY0" fmla="*/ 11906 h 97631"/>
              <a:gd name="connsiteX1" fmla="*/ 76200 w 83344"/>
              <a:gd name="connsiteY1" fmla="*/ 0 h 97631"/>
              <a:gd name="connsiteX2" fmla="*/ 83344 w 83344"/>
              <a:gd name="connsiteY2" fmla="*/ 73819 h 97631"/>
              <a:gd name="connsiteX3" fmla="*/ 54769 w 83344"/>
              <a:gd name="connsiteY3" fmla="*/ 97631 h 97631"/>
              <a:gd name="connsiteX4" fmla="*/ 19050 w 83344"/>
              <a:gd name="connsiteY4" fmla="*/ 71437 h 97631"/>
              <a:gd name="connsiteX5" fmla="*/ 0 w 83344"/>
              <a:gd name="connsiteY5" fmla="*/ 11906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44" h="97631">
                <a:moveTo>
                  <a:pt x="0" y="11906"/>
                </a:moveTo>
                <a:lnTo>
                  <a:pt x="76200" y="0"/>
                </a:lnTo>
                <a:lnTo>
                  <a:pt x="83344" y="73819"/>
                </a:lnTo>
                <a:lnTo>
                  <a:pt x="54769" y="97631"/>
                </a:lnTo>
                <a:lnTo>
                  <a:pt x="19050" y="71437"/>
                </a:lnTo>
                <a:lnTo>
                  <a:pt x="0" y="11906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ihandsfigur 12"/>
          <p:cNvSpPr/>
          <p:nvPr/>
        </p:nvSpPr>
        <p:spPr>
          <a:xfrm>
            <a:off x="2376028" y="458965"/>
            <a:ext cx="730814" cy="748467"/>
          </a:xfrm>
          <a:custGeom>
            <a:avLst/>
            <a:gdLst>
              <a:gd name="connsiteX0" fmla="*/ 0 w 730814"/>
              <a:gd name="connsiteY0" fmla="*/ 0 h 748467"/>
              <a:gd name="connsiteX1" fmla="*/ 63549 w 730814"/>
              <a:gd name="connsiteY1" fmla="*/ 3531 h 748467"/>
              <a:gd name="connsiteX2" fmla="*/ 204769 w 730814"/>
              <a:gd name="connsiteY2" fmla="*/ 275379 h 748467"/>
              <a:gd name="connsiteX3" fmla="*/ 370703 w 730814"/>
              <a:gd name="connsiteY3" fmla="*/ 229483 h 748467"/>
              <a:gd name="connsiteX4" fmla="*/ 427191 w 730814"/>
              <a:gd name="connsiteY4" fmla="*/ 356581 h 748467"/>
              <a:gd name="connsiteX5" fmla="*/ 518984 w 730814"/>
              <a:gd name="connsiteY5" fmla="*/ 395416 h 748467"/>
              <a:gd name="connsiteX6" fmla="*/ 593124 w 730814"/>
              <a:gd name="connsiteY6" fmla="*/ 367172 h 748467"/>
              <a:gd name="connsiteX7" fmla="*/ 667265 w 730814"/>
              <a:gd name="connsiteY7" fmla="*/ 540167 h 748467"/>
              <a:gd name="connsiteX8" fmla="*/ 730814 w 730814"/>
              <a:gd name="connsiteY8" fmla="*/ 674326 h 748467"/>
              <a:gd name="connsiteX9" fmla="*/ 543697 w 730814"/>
              <a:gd name="connsiteY9" fmla="*/ 748467 h 748467"/>
              <a:gd name="connsiteX10" fmla="*/ 458965 w 730814"/>
              <a:gd name="connsiteY10" fmla="*/ 741406 h 748467"/>
              <a:gd name="connsiteX11" fmla="*/ 427191 w 730814"/>
              <a:gd name="connsiteY11" fmla="*/ 677857 h 748467"/>
              <a:gd name="connsiteX12" fmla="*/ 374233 w 730814"/>
              <a:gd name="connsiteY12" fmla="*/ 667265 h 748467"/>
              <a:gd name="connsiteX13" fmla="*/ 204769 w 730814"/>
              <a:gd name="connsiteY13" fmla="*/ 490740 h 748467"/>
              <a:gd name="connsiteX14" fmla="*/ 148281 w 730814"/>
              <a:gd name="connsiteY14" fmla="*/ 490740 h 748467"/>
              <a:gd name="connsiteX15" fmla="*/ 130628 w 730814"/>
              <a:gd name="connsiteY15" fmla="*/ 356581 h 748467"/>
              <a:gd name="connsiteX16" fmla="*/ 63549 w 730814"/>
              <a:gd name="connsiteY16" fmla="*/ 381294 h 748467"/>
              <a:gd name="connsiteX17" fmla="*/ 24713 w 730814"/>
              <a:gd name="connsiteY17" fmla="*/ 300093 h 748467"/>
              <a:gd name="connsiteX18" fmla="*/ 120037 w 730814"/>
              <a:gd name="connsiteY18" fmla="*/ 240074 h 748467"/>
              <a:gd name="connsiteX19" fmla="*/ 0 w 730814"/>
              <a:gd name="connsiteY19" fmla="*/ 0 h 74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814" h="748467">
                <a:moveTo>
                  <a:pt x="0" y="0"/>
                </a:moveTo>
                <a:lnTo>
                  <a:pt x="63549" y="3531"/>
                </a:lnTo>
                <a:lnTo>
                  <a:pt x="204769" y="275379"/>
                </a:lnTo>
                <a:lnTo>
                  <a:pt x="370703" y="229483"/>
                </a:lnTo>
                <a:lnTo>
                  <a:pt x="427191" y="356581"/>
                </a:lnTo>
                <a:lnTo>
                  <a:pt x="518984" y="395416"/>
                </a:lnTo>
                <a:lnTo>
                  <a:pt x="593124" y="367172"/>
                </a:lnTo>
                <a:lnTo>
                  <a:pt x="667265" y="540167"/>
                </a:lnTo>
                <a:lnTo>
                  <a:pt x="730814" y="674326"/>
                </a:lnTo>
                <a:lnTo>
                  <a:pt x="543697" y="748467"/>
                </a:lnTo>
                <a:lnTo>
                  <a:pt x="458965" y="741406"/>
                </a:lnTo>
                <a:lnTo>
                  <a:pt x="427191" y="677857"/>
                </a:lnTo>
                <a:lnTo>
                  <a:pt x="374233" y="667265"/>
                </a:lnTo>
                <a:lnTo>
                  <a:pt x="204769" y="490740"/>
                </a:lnTo>
                <a:lnTo>
                  <a:pt x="148281" y="490740"/>
                </a:lnTo>
                <a:lnTo>
                  <a:pt x="130628" y="356581"/>
                </a:lnTo>
                <a:lnTo>
                  <a:pt x="63549" y="381294"/>
                </a:lnTo>
                <a:lnTo>
                  <a:pt x="24713" y="300093"/>
                </a:lnTo>
                <a:lnTo>
                  <a:pt x="120037" y="24007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ihandsfigur 13"/>
          <p:cNvSpPr/>
          <p:nvPr/>
        </p:nvSpPr>
        <p:spPr>
          <a:xfrm>
            <a:off x="2818737" y="3796748"/>
            <a:ext cx="182880" cy="99391"/>
          </a:xfrm>
          <a:custGeom>
            <a:avLst/>
            <a:gdLst>
              <a:gd name="connsiteX0" fmla="*/ 3976 w 182880"/>
              <a:gd name="connsiteY0" fmla="*/ 0 h 99391"/>
              <a:gd name="connsiteX1" fmla="*/ 182880 w 182880"/>
              <a:gd name="connsiteY1" fmla="*/ 0 h 99391"/>
              <a:gd name="connsiteX2" fmla="*/ 182880 w 182880"/>
              <a:gd name="connsiteY2" fmla="*/ 43732 h 99391"/>
              <a:gd name="connsiteX3" fmla="*/ 115294 w 182880"/>
              <a:gd name="connsiteY3" fmla="*/ 99391 h 99391"/>
              <a:gd name="connsiteX4" fmla="*/ 0 w 182880"/>
              <a:gd name="connsiteY4" fmla="*/ 99391 h 99391"/>
              <a:gd name="connsiteX5" fmla="*/ 3976 w 182880"/>
              <a:gd name="connsiteY5" fmla="*/ 0 h 9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99391">
                <a:moveTo>
                  <a:pt x="3976" y="0"/>
                </a:moveTo>
                <a:lnTo>
                  <a:pt x="182880" y="0"/>
                </a:lnTo>
                <a:lnTo>
                  <a:pt x="182880" y="43732"/>
                </a:lnTo>
                <a:lnTo>
                  <a:pt x="115294" y="99391"/>
                </a:lnTo>
                <a:lnTo>
                  <a:pt x="0" y="99391"/>
                </a:lnTo>
                <a:lnTo>
                  <a:pt x="3976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ihandsfigur 9"/>
          <p:cNvSpPr/>
          <p:nvPr/>
        </p:nvSpPr>
        <p:spPr>
          <a:xfrm>
            <a:off x="4090330" y="3613812"/>
            <a:ext cx="1112735" cy="484245"/>
          </a:xfrm>
          <a:custGeom>
            <a:avLst/>
            <a:gdLst>
              <a:gd name="connsiteX0" fmla="*/ 0 w 1112735"/>
              <a:gd name="connsiteY0" fmla="*/ 46364 h 484245"/>
              <a:gd name="connsiteX1" fmla="*/ 311669 w 1112735"/>
              <a:gd name="connsiteY1" fmla="*/ 30909 h 484245"/>
              <a:gd name="connsiteX2" fmla="*/ 479094 w 1112735"/>
              <a:gd name="connsiteY2" fmla="*/ 56667 h 484245"/>
              <a:gd name="connsiteX3" fmla="*/ 837127 w 1112735"/>
              <a:gd name="connsiteY3" fmla="*/ 0 h 484245"/>
              <a:gd name="connsiteX4" fmla="*/ 1112735 w 1112735"/>
              <a:gd name="connsiteY4" fmla="*/ 275608 h 484245"/>
              <a:gd name="connsiteX5" fmla="*/ 1053492 w 1112735"/>
              <a:gd name="connsiteY5" fmla="*/ 329699 h 484245"/>
              <a:gd name="connsiteX6" fmla="*/ 816521 w 1112735"/>
              <a:gd name="connsiteY6" fmla="*/ 337426 h 484245"/>
              <a:gd name="connsiteX7" fmla="*/ 806218 w 1112735"/>
              <a:gd name="connsiteY7" fmla="*/ 311669 h 484245"/>
              <a:gd name="connsiteX8" fmla="*/ 561519 w 1112735"/>
              <a:gd name="connsiteY8" fmla="*/ 337426 h 484245"/>
              <a:gd name="connsiteX9" fmla="*/ 332275 w 1112735"/>
              <a:gd name="connsiteY9" fmla="*/ 484245 h 484245"/>
              <a:gd name="connsiteX10" fmla="*/ 10303 w 1112735"/>
              <a:gd name="connsiteY10" fmla="*/ 141667 h 484245"/>
              <a:gd name="connsiteX11" fmla="*/ 0 w 1112735"/>
              <a:gd name="connsiteY11" fmla="*/ 46364 h 48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2735" h="484245">
                <a:moveTo>
                  <a:pt x="0" y="46364"/>
                </a:moveTo>
                <a:lnTo>
                  <a:pt x="311669" y="30909"/>
                </a:lnTo>
                <a:lnTo>
                  <a:pt x="479094" y="56667"/>
                </a:lnTo>
                <a:lnTo>
                  <a:pt x="837127" y="0"/>
                </a:lnTo>
                <a:lnTo>
                  <a:pt x="1112735" y="275608"/>
                </a:lnTo>
                <a:lnTo>
                  <a:pt x="1053492" y="329699"/>
                </a:lnTo>
                <a:lnTo>
                  <a:pt x="816521" y="337426"/>
                </a:lnTo>
                <a:lnTo>
                  <a:pt x="806218" y="311669"/>
                </a:lnTo>
                <a:lnTo>
                  <a:pt x="561519" y="337426"/>
                </a:lnTo>
                <a:lnTo>
                  <a:pt x="332275" y="484245"/>
                </a:lnTo>
                <a:lnTo>
                  <a:pt x="10303" y="141667"/>
                </a:lnTo>
                <a:lnTo>
                  <a:pt x="0" y="46364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ihandsfigur 11"/>
          <p:cNvSpPr/>
          <p:nvPr/>
        </p:nvSpPr>
        <p:spPr>
          <a:xfrm>
            <a:off x="4159876" y="3315022"/>
            <a:ext cx="146819" cy="113334"/>
          </a:xfrm>
          <a:custGeom>
            <a:avLst/>
            <a:gdLst>
              <a:gd name="connsiteX0" fmla="*/ 0 w 146819"/>
              <a:gd name="connsiteY0" fmla="*/ 30909 h 113334"/>
              <a:gd name="connsiteX1" fmla="*/ 128789 w 146819"/>
              <a:gd name="connsiteY1" fmla="*/ 0 h 113334"/>
              <a:gd name="connsiteX2" fmla="*/ 146819 w 146819"/>
              <a:gd name="connsiteY2" fmla="*/ 59243 h 113334"/>
              <a:gd name="connsiteX3" fmla="*/ 108183 w 146819"/>
              <a:gd name="connsiteY3" fmla="*/ 97879 h 113334"/>
              <a:gd name="connsiteX4" fmla="*/ 43788 w 146819"/>
              <a:gd name="connsiteY4" fmla="*/ 113334 h 113334"/>
              <a:gd name="connsiteX5" fmla="*/ 7727 w 146819"/>
              <a:gd name="connsiteY5" fmla="*/ 105607 h 113334"/>
              <a:gd name="connsiteX6" fmla="*/ 0 w 146819"/>
              <a:gd name="connsiteY6" fmla="*/ 30909 h 11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819" h="113334">
                <a:moveTo>
                  <a:pt x="0" y="30909"/>
                </a:moveTo>
                <a:lnTo>
                  <a:pt x="128789" y="0"/>
                </a:lnTo>
                <a:lnTo>
                  <a:pt x="146819" y="59243"/>
                </a:lnTo>
                <a:lnTo>
                  <a:pt x="108183" y="97879"/>
                </a:lnTo>
                <a:lnTo>
                  <a:pt x="43788" y="113334"/>
                </a:lnTo>
                <a:lnTo>
                  <a:pt x="7727" y="105607"/>
                </a:lnTo>
                <a:lnTo>
                  <a:pt x="0" y="30909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ihandsfigur 14"/>
          <p:cNvSpPr/>
          <p:nvPr/>
        </p:nvSpPr>
        <p:spPr>
          <a:xfrm>
            <a:off x="5007306" y="141668"/>
            <a:ext cx="940158" cy="1339402"/>
          </a:xfrm>
          <a:custGeom>
            <a:avLst/>
            <a:gdLst>
              <a:gd name="connsiteX0" fmla="*/ 0 w 940158"/>
              <a:gd name="connsiteY0" fmla="*/ 110758 h 1339402"/>
              <a:gd name="connsiteX1" fmla="*/ 651671 w 940158"/>
              <a:gd name="connsiteY1" fmla="*/ 0 h 1339402"/>
              <a:gd name="connsiteX2" fmla="*/ 674853 w 940158"/>
              <a:gd name="connsiteY2" fmla="*/ 334850 h 1339402"/>
              <a:gd name="connsiteX3" fmla="*/ 940158 w 940158"/>
              <a:gd name="connsiteY3" fmla="*/ 762429 h 1339402"/>
              <a:gd name="connsiteX4" fmla="*/ 414700 w 940158"/>
              <a:gd name="connsiteY4" fmla="*/ 1339402 h 1339402"/>
              <a:gd name="connsiteX5" fmla="*/ 303941 w 940158"/>
              <a:gd name="connsiteY5" fmla="*/ 1171977 h 1339402"/>
              <a:gd name="connsiteX6" fmla="*/ 170001 w 940158"/>
              <a:gd name="connsiteY6" fmla="*/ 1298190 h 1339402"/>
              <a:gd name="connsiteX7" fmla="*/ 56667 w 940158"/>
              <a:gd name="connsiteY7" fmla="*/ 1269857 h 1339402"/>
              <a:gd name="connsiteX8" fmla="*/ 0 w 940158"/>
              <a:gd name="connsiteY8" fmla="*/ 973642 h 1339402"/>
              <a:gd name="connsiteX9" fmla="*/ 149395 w 940158"/>
              <a:gd name="connsiteY9" fmla="*/ 924703 h 1339402"/>
              <a:gd name="connsiteX10" fmla="*/ 85000 w 940158"/>
              <a:gd name="connsiteY10" fmla="*/ 759853 h 1339402"/>
              <a:gd name="connsiteX11" fmla="*/ 0 w 940158"/>
              <a:gd name="connsiteY11" fmla="*/ 110758 h 133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0158" h="1339402">
                <a:moveTo>
                  <a:pt x="0" y="110758"/>
                </a:moveTo>
                <a:lnTo>
                  <a:pt x="651671" y="0"/>
                </a:lnTo>
                <a:lnTo>
                  <a:pt x="674853" y="334850"/>
                </a:lnTo>
                <a:lnTo>
                  <a:pt x="940158" y="762429"/>
                </a:lnTo>
                <a:lnTo>
                  <a:pt x="414700" y="1339402"/>
                </a:lnTo>
                <a:lnTo>
                  <a:pt x="303941" y="1171977"/>
                </a:lnTo>
                <a:lnTo>
                  <a:pt x="170001" y="1298190"/>
                </a:lnTo>
                <a:lnTo>
                  <a:pt x="56667" y="1269857"/>
                </a:lnTo>
                <a:lnTo>
                  <a:pt x="0" y="973642"/>
                </a:lnTo>
                <a:lnTo>
                  <a:pt x="149395" y="924703"/>
                </a:lnTo>
                <a:lnTo>
                  <a:pt x="85000" y="759853"/>
                </a:lnTo>
                <a:lnTo>
                  <a:pt x="0" y="11075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ihandsfigur 20"/>
          <p:cNvSpPr/>
          <p:nvPr/>
        </p:nvSpPr>
        <p:spPr>
          <a:xfrm>
            <a:off x="1994468" y="2100649"/>
            <a:ext cx="207168" cy="369094"/>
          </a:xfrm>
          <a:custGeom>
            <a:avLst/>
            <a:gdLst>
              <a:gd name="connsiteX0" fmla="*/ 107156 w 207168"/>
              <a:gd name="connsiteY0" fmla="*/ 0 h 369094"/>
              <a:gd name="connsiteX1" fmla="*/ 207168 w 207168"/>
              <a:gd name="connsiteY1" fmla="*/ 73819 h 369094"/>
              <a:gd name="connsiteX2" fmla="*/ 130968 w 207168"/>
              <a:gd name="connsiteY2" fmla="*/ 323850 h 369094"/>
              <a:gd name="connsiteX3" fmla="*/ 0 w 207168"/>
              <a:gd name="connsiteY3" fmla="*/ 369094 h 369094"/>
              <a:gd name="connsiteX4" fmla="*/ 107156 w 207168"/>
              <a:gd name="connsiteY4" fmla="*/ 0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8" h="369094">
                <a:moveTo>
                  <a:pt x="107156" y="0"/>
                </a:moveTo>
                <a:lnTo>
                  <a:pt x="207168" y="73819"/>
                </a:lnTo>
                <a:lnTo>
                  <a:pt x="130968" y="323850"/>
                </a:lnTo>
                <a:lnTo>
                  <a:pt x="0" y="369094"/>
                </a:lnTo>
                <a:lnTo>
                  <a:pt x="107156" y="0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ihandsfigur 22"/>
          <p:cNvSpPr/>
          <p:nvPr/>
        </p:nvSpPr>
        <p:spPr>
          <a:xfrm>
            <a:off x="4169569" y="2976563"/>
            <a:ext cx="123825" cy="88106"/>
          </a:xfrm>
          <a:custGeom>
            <a:avLst/>
            <a:gdLst>
              <a:gd name="connsiteX0" fmla="*/ 0 w 123825"/>
              <a:gd name="connsiteY0" fmla="*/ 16668 h 88106"/>
              <a:gd name="connsiteX1" fmla="*/ 116681 w 123825"/>
              <a:gd name="connsiteY1" fmla="*/ 0 h 88106"/>
              <a:gd name="connsiteX2" fmla="*/ 123825 w 123825"/>
              <a:gd name="connsiteY2" fmla="*/ 88106 h 88106"/>
              <a:gd name="connsiteX3" fmla="*/ 26194 w 123825"/>
              <a:gd name="connsiteY3" fmla="*/ 88106 h 88106"/>
              <a:gd name="connsiteX4" fmla="*/ 0 w 123825"/>
              <a:gd name="connsiteY4" fmla="*/ 16668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88106">
                <a:moveTo>
                  <a:pt x="0" y="16668"/>
                </a:moveTo>
                <a:lnTo>
                  <a:pt x="116681" y="0"/>
                </a:lnTo>
                <a:lnTo>
                  <a:pt x="123825" y="88106"/>
                </a:lnTo>
                <a:lnTo>
                  <a:pt x="26194" y="88106"/>
                </a:lnTo>
                <a:lnTo>
                  <a:pt x="0" y="1666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B734BC39-FA33-4FB6-9633-2428EA4A85D5}"/>
              </a:ext>
            </a:extLst>
          </p:cNvPr>
          <p:cNvSpPr/>
          <p:nvPr/>
        </p:nvSpPr>
        <p:spPr>
          <a:xfrm>
            <a:off x="1943100" y="1687286"/>
            <a:ext cx="258536" cy="285750"/>
          </a:xfrm>
          <a:custGeom>
            <a:avLst/>
            <a:gdLst>
              <a:gd name="connsiteX0" fmla="*/ 0 w 258536"/>
              <a:gd name="connsiteY0" fmla="*/ 253093 h 285750"/>
              <a:gd name="connsiteX1" fmla="*/ 0 w 258536"/>
              <a:gd name="connsiteY1" fmla="*/ 253093 h 285750"/>
              <a:gd name="connsiteX2" fmla="*/ 2721 w 258536"/>
              <a:gd name="connsiteY2" fmla="*/ 225878 h 285750"/>
              <a:gd name="connsiteX3" fmla="*/ 5443 w 258536"/>
              <a:gd name="connsiteY3" fmla="*/ 217714 h 285750"/>
              <a:gd name="connsiteX4" fmla="*/ 10886 w 258536"/>
              <a:gd name="connsiteY4" fmla="*/ 198664 h 285750"/>
              <a:gd name="connsiteX5" fmla="*/ 119743 w 258536"/>
              <a:gd name="connsiteY5" fmla="*/ 73478 h 285750"/>
              <a:gd name="connsiteX6" fmla="*/ 171450 w 258536"/>
              <a:gd name="connsiteY6" fmla="*/ 0 h 285750"/>
              <a:gd name="connsiteX7" fmla="*/ 258536 w 258536"/>
              <a:gd name="connsiteY7" fmla="*/ 57150 h 285750"/>
              <a:gd name="connsiteX8" fmla="*/ 228600 w 258536"/>
              <a:gd name="connsiteY8" fmla="*/ 78921 h 285750"/>
              <a:gd name="connsiteX9" fmla="*/ 163286 w 258536"/>
              <a:gd name="connsiteY9" fmla="*/ 269421 h 285750"/>
              <a:gd name="connsiteX10" fmla="*/ 62593 w 258536"/>
              <a:gd name="connsiteY10" fmla="*/ 285750 h 285750"/>
              <a:gd name="connsiteX11" fmla="*/ 0 w 258536"/>
              <a:gd name="connsiteY11" fmla="*/ 253093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536" h="285750">
                <a:moveTo>
                  <a:pt x="0" y="253093"/>
                </a:moveTo>
                <a:lnTo>
                  <a:pt x="0" y="253093"/>
                </a:lnTo>
                <a:cubicBezTo>
                  <a:pt x="907" y="244021"/>
                  <a:pt x="1335" y="234889"/>
                  <a:pt x="2721" y="225878"/>
                </a:cubicBezTo>
                <a:cubicBezTo>
                  <a:pt x="3157" y="223043"/>
                  <a:pt x="4747" y="220497"/>
                  <a:pt x="5443" y="217714"/>
                </a:cubicBezTo>
                <a:cubicBezTo>
                  <a:pt x="10122" y="198997"/>
                  <a:pt x="5411" y="209613"/>
                  <a:pt x="10886" y="198664"/>
                </a:cubicBezTo>
                <a:lnTo>
                  <a:pt x="119743" y="73478"/>
                </a:lnTo>
                <a:lnTo>
                  <a:pt x="171450" y="0"/>
                </a:lnTo>
                <a:lnTo>
                  <a:pt x="258536" y="57150"/>
                </a:lnTo>
                <a:lnTo>
                  <a:pt x="228600" y="78921"/>
                </a:lnTo>
                <a:lnTo>
                  <a:pt x="163286" y="269421"/>
                </a:lnTo>
                <a:lnTo>
                  <a:pt x="62593" y="285750"/>
                </a:lnTo>
                <a:lnTo>
                  <a:pt x="0" y="253093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306409AF-1CC5-41A4-8F98-0DC824088C66}"/>
              </a:ext>
            </a:extLst>
          </p:cNvPr>
          <p:cNvSpPr/>
          <p:nvPr/>
        </p:nvSpPr>
        <p:spPr>
          <a:xfrm>
            <a:off x="3661130" y="3576188"/>
            <a:ext cx="92493" cy="83343"/>
          </a:xfrm>
          <a:prstGeom prst="ellipse">
            <a:avLst/>
          </a:prstGeom>
          <a:noFill/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DD4D185E-E8A6-460C-A36A-BB940609FE4E}"/>
              </a:ext>
            </a:extLst>
          </p:cNvPr>
          <p:cNvCxnSpPr>
            <a:stCxn id="15" idx="5"/>
            <a:endCxn id="15" idx="5"/>
          </p:cNvCxnSpPr>
          <p:nvPr/>
        </p:nvCxnSpPr>
        <p:spPr>
          <a:xfrm>
            <a:off x="5311247" y="1313645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ihandsfigur: Form 29">
            <a:extLst>
              <a:ext uri="{FF2B5EF4-FFF2-40B4-BE49-F238E27FC236}">
                <a16:creationId xmlns:a16="http://schemas.microsoft.com/office/drawing/2014/main" id="{EB078065-941B-46D4-928A-FE68E9C6C422}"/>
              </a:ext>
            </a:extLst>
          </p:cNvPr>
          <p:cNvSpPr/>
          <p:nvPr/>
        </p:nvSpPr>
        <p:spPr>
          <a:xfrm>
            <a:off x="5360126" y="1236617"/>
            <a:ext cx="217714" cy="134983"/>
          </a:xfrm>
          <a:custGeom>
            <a:avLst/>
            <a:gdLst>
              <a:gd name="connsiteX0" fmla="*/ 0 w 217714"/>
              <a:gd name="connsiteY0" fmla="*/ 134983 h 134983"/>
              <a:gd name="connsiteX1" fmla="*/ 152400 w 217714"/>
              <a:gd name="connsiteY1" fmla="*/ 0 h 134983"/>
              <a:gd name="connsiteX2" fmla="*/ 217714 w 217714"/>
              <a:gd name="connsiteY2" fmla="*/ 67492 h 134983"/>
              <a:gd name="connsiteX3" fmla="*/ 217714 w 217714"/>
              <a:gd name="connsiteY3" fmla="*/ 67492 h 13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134983">
                <a:moveTo>
                  <a:pt x="0" y="134983"/>
                </a:moveTo>
                <a:lnTo>
                  <a:pt x="152400" y="0"/>
                </a:lnTo>
                <a:lnTo>
                  <a:pt x="217714" y="67492"/>
                </a:lnTo>
                <a:lnTo>
                  <a:pt x="217714" y="67492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983A1462-6C73-4379-888A-09BF50C87215}"/>
              </a:ext>
            </a:extLst>
          </p:cNvPr>
          <p:cNvSpPr/>
          <p:nvPr/>
        </p:nvSpPr>
        <p:spPr>
          <a:xfrm>
            <a:off x="5357949" y="1217023"/>
            <a:ext cx="230777" cy="254726"/>
          </a:xfrm>
          <a:custGeom>
            <a:avLst/>
            <a:gdLst>
              <a:gd name="connsiteX0" fmla="*/ 0 w 230777"/>
              <a:gd name="connsiteY0" fmla="*/ 126274 h 254726"/>
              <a:gd name="connsiteX1" fmla="*/ 174171 w 230777"/>
              <a:gd name="connsiteY1" fmla="*/ 0 h 254726"/>
              <a:gd name="connsiteX2" fmla="*/ 230777 w 230777"/>
              <a:gd name="connsiteY2" fmla="*/ 74023 h 254726"/>
              <a:gd name="connsiteX3" fmla="*/ 63137 w 230777"/>
              <a:gd name="connsiteY3" fmla="*/ 254726 h 254726"/>
              <a:gd name="connsiteX4" fmla="*/ 0 w 230777"/>
              <a:gd name="connsiteY4" fmla="*/ 126274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77" h="254726">
                <a:moveTo>
                  <a:pt x="0" y="126274"/>
                </a:moveTo>
                <a:lnTo>
                  <a:pt x="174171" y="0"/>
                </a:lnTo>
                <a:lnTo>
                  <a:pt x="230777" y="74023"/>
                </a:lnTo>
                <a:lnTo>
                  <a:pt x="63137" y="254726"/>
                </a:lnTo>
                <a:lnTo>
                  <a:pt x="0" y="12627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rihandsfigur: Form 31">
            <a:extLst>
              <a:ext uri="{FF2B5EF4-FFF2-40B4-BE49-F238E27FC236}">
                <a16:creationId xmlns:a16="http://schemas.microsoft.com/office/drawing/2014/main" id="{C3B10974-AD06-4F48-B22D-1A38A72946AE}"/>
              </a:ext>
            </a:extLst>
          </p:cNvPr>
          <p:cNvSpPr/>
          <p:nvPr/>
        </p:nvSpPr>
        <p:spPr>
          <a:xfrm>
            <a:off x="4156166" y="1841863"/>
            <a:ext cx="95794" cy="95794"/>
          </a:xfrm>
          <a:custGeom>
            <a:avLst/>
            <a:gdLst>
              <a:gd name="connsiteX0" fmla="*/ 0 w 95794"/>
              <a:gd name="connsiteY0" fmla="*/ 4354 h 95794"/>
              <a:gd name="connsiteX1" fmla="*/ 69668 w 95794"/>
              <a:gd name="connsiteY1" fmla="*/ 0 h 95794"/>
              <a:gd name="connsiteX2" fmla="*/ 95794 w 95794"/>
              <a:gd name="connsiteY2" fmla="*/ 89263 h 95794"/>
              <a:gd name="connsiteX3" fmla="*/ 10885 w 95794"/>
              <a:gd name="connsiteY3" fmla="*/ 95794 h 95794"/>
              <a:gd name="connsiteX4" fmla="*/ 0 w 95794"/>
              <a:gd name="connsiteY4" fmla="*/ 4354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94" h="95794">
                <a:moveTo>
                  <a:pt x="0" y="4354"/>
                </a:moveTo>
                <a:lnTo>
                  <a:pt x="69668" y="0"/>
                </a:lnTo>
                <a:lnTo>
                  <a:pt x="95794" y="89263"/>
                </a:lnTo>
                <a:lnTo>
                  <a:pt x="10885" y="95794"/>
                </a:lnTo>
                <a:lnTo>
                  <a:pt x="0" y="435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rihandsfigur: Form 32">
            <a:extLst>
              <a:ext uri="{FF2B5EF4-FFF2-40B4-BE49-F238E27FC236}">
                <a16:creationId xmlns:a16="http://schemas.microsoft.com/office/drawing/2014/main" id="{457CEA46-3F3F-4950-B607-8D1249B0D0B7}"/>
              </a:ext>
            </a:extLst>
          </p:cNvPr>
          <p:cNvSpPr/>
          <p:nvPr/>
        </p:nvSpPr>
        <p:spPr>
          <a:xfrm>
            <a:off x="2018211" y="3614057"/>
            <a:ext cx="100149" cy="124097"/>
          </a:xfrm>
          <a:custGeom>
            <a:avLst/>
            <a:gdLst>
              <a:gd name="connsiteX0" fmla="*/ 13063 w 100149"/>
              <a:gd name="connsiteY0" fmla="*/ 0 h 124097"/>
              <a:gd name="connsiteX1" fmla="*/ 0 w 100149"/>
              <a:gd name="connsiteY1" fmla="*/ 124097 h 124097"/>
              <a:gd name="connsiteX2" fmla="*/ 95795 w 100149"/>
              <a:gd name="connsiteY2" fmla="*/ 124097 h 124097"/>
              <a:gd name="connsiteX3" fmla="*/ 100149 w 100149"/>
              <a:gd name="connsiteY3" fmla="*/ 21772 h 124097"/>
              <a:gd name="connsiteX4" fmla="*/ 13063 w 100149"/>
              <a:gd name="connsiteY4" fmla="*/ 0 h 12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9" h="124097">
                <a:moveTo>
                  <a:pt x="13063" y="0"/>
                </a:moveTo>
                <a:lnTo>
                  <a:pt x="0" y="124097"/>
                </a:lnTo>
                <a:lnTo>
                  <a:pt x="95795" y="124097"/>
                </a:lnTo>
                <a:lnTo>
                  <a:pt x="100149" y="21772"/>
                </a:lnTo>
                <a:lnTo>
                  <a:pt x="13063" y="0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ihandsfigur: Form 33">
            <a:extLst>
              <a:ext uri="{FF2B5EF4-FFF2-40B4-BE49-F238E27FC236}">
                <a16:creationId xmlns:a16="http://schemas.microsoft.com/office/drawing/2014/main" id="{E5AF9543-A165-4CF0-8396-27DAB8DD7516}"/>
              </a:ext>
            </a:extLst>
          </p:cNvPr>
          <p:cNvSpPr/>
          <p:nvPr/>
        </p:nvSpPr>
        <p:spPr>
          <a:xfrm>
            <a:off x="3531326" y="3274423"/>
            <a:ext cx="115388" cy="108857"/>
          </a:xfrm>
          <a:custGeom>
            <a:avLst/>
            <a:gdLst>
              <a:gd name="connsiteX0" fmla="*/ 0 w 115388"/>
              <a:gd name="connsiteY0" fmla="*/ 52251 h 108857"/>
              <a:gd name="connsiteX1" fmla="*/ 67491 w 115388"/>
              <a:gd name="connsiteY1" fmla="*/ 0 h 108857"/>
              <a:gd name="connsiteX2" fmla="*/ 115388 w 115388"/>
              <a:gd name="connsiteY2" fmla="*/ 60960 h 108857"/>
              <a:gd name="connsiteX3" fmla="*/ 56605 w 115388"/>
              <a:gd name="connsiteY3" fmla="*/ 108857 h 108857"/>
              <a:gd name="connsiteX4" fmla="*/ 0 w 115388"/>
              <a:gd name="connsiteY4" fmla="*/ 52251 h 1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" h="108857">
                <a:moveTo>
                  <a:pt x="0" y="52251"/>
                </a:moveTo>
                <a:lnTo>
                  <a:pt x="67491" y="0"/>
                </a:lnTo>
                <a:lnTo>
                  <a:pt x="115388" y="60960"/>
                </a:lnTo>
                <a:lnTo>
                  <a:pt x="56605" y="108857"/>
                </a:lnTo>
                <a:lnTo>
                  <a:pt x="0" y="52251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ihandsfigur: Form 34">
            <a:extLst>
              <a:ext uri="{FF2B5EF4-FFF2-40B4-BE49-F238E27FC236}">
                <a16:creationId xmlns:a16="http://schemas.microsoft.com/office/drawing/2014/main" id="{3CF59AAF-C505-473D-AE9D-8E9FE3D4807C}"/>
              </a:ext>
            </a:extLst>
          </p:cNvPr>
          <p:cNvSpPr/>
          <p:nvPr/>
        </p:nvSpPr>
        <p:spPr>
          <a:xfrm>
            <a:off x="3671711" y="3699933"/>
            <a:ext cx="251178" cy="287867"/>
          </a:xfrm>
          <a:custGeom>
            <a:avLst/>
            <a:gdLst>
              <a:gd name="connsiteX0" fmla="*/ 0 w 251178"/>
              <a:gd name="connsiteY0" fmla="*/ 47978 h 287867"/>
              <a:gd name="connsiteX1" fmla="*/ 11289 w 251178"/>
              <a:gd name="connsiteY1" fmla="*/ 129823 h 287867"/>
              <a:gd name="connsiteX2" fmla="*/ 180622 w 251178"/>
              <a:gd name="connsiteY2" fmla="*/ 149578 h 287867"/>
              <a:gd name="connsiteX3" fmla="*/ 203200 w 251178"/>
              <a:gd name="connsiteY3" fmla="*/ 287867 h 287867"/>
              <a:gd name="connsiteX4" fmla="*/ 251178 w 251178"/>
              <a:gd name="connsiteY4" fmla="*/ 251178 h 287867"/>
              <a:gd name="connsiteX5" fmla="*/ 177800 w 251178"/>
              <a:gd name="connsiteY5" fmla="*/ 0 h 287867"/>
              <a:gd name="connsiteX6" fmla="*/ 0 w 251178"/>
              <a:gd name="connsiteY6" fmla="*/ 47978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78" h="287867">
                <a:moveTo>
                  <a:pt x="0" y="47978"/>
                </a:moveTo>
                <a:lnTo>
                  <a:pt x="11289" y="129823"/>
                </a:lnTo>
                <a:lnTo>
                  <a:pt x="180622" y="149578"/>
                </a:lnTo>
                <a:lnTo>
                  <a:pt x="203200" y="287867"/>
                </a:lnTo>
                <a:lnTo>
                  <a:pt x="251178" y="251178"/>
                </a:lnTo>
                <a:lnTo>
                  <a:pt x="177800" y="0"/>
                </a:lnTo>
                <a:lnTo>
                  <a:pt x="0" y="47978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31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C3C64A-AA6E-4A24-B621-4E7D0227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72" y="411510"/>
            <a:ext cx="7571184" cy="504056"/>
          </a:xfrm>
        </p:spPr>
        <p:txBody>
          <a:bodyPr/>
          <a:lstStyle/>
          <a:p>
            <a:r>
              <a:rPr lang="sv-SE" dirty="0"/>
              <a:t>Vad är en detaljplan?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BFAD9C-FD2A-492D-82CA-659F77BC5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9542"/>
            <a:ext cx="8136904" cy="32403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Om man önskar förändra ett område, t ex bygga ett nytt hus kan det behövas en detaljplan som reglerar vad som får göras inom området.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Kommunen ansvarar för hur mark- och vattenområden får användas och beskriver det i en detaljplan.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Planen reglerar markens användning - bostäder, industri eller någon annan användning.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Detaljplanen säger också hur högt och hur stor del av området får byggas, i vissa fall även material, </a:t>
            </a:r>
            <a:r>
              <a:rPr lang="sv-SE" sz="1400" dirty="0" err="1"/>
              <a:t>taktyp</a:t>
            </a:r>
            <a:r>
              <a:rPr lang="sv-SE" sz="1400" dirty="0"/>
              <a:t> och </a:t>
            </a:r>
            <a:r>
              <a:rPr lang="sv-SE" sz="1400" dirty="0" err="1"/>
              <a:t>likanande</a:t>
            </a:r>
            <a:r>
              <a:rPr lang="sv-SE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Detaljplanen reglerar också gator och parker samt skyddar kulturellt värdefulla byggnader.  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2747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A4C686F-0F12-4F05-95A3-FA265CC94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194" y="123478"/>
            <a:ext cx="4536504" cy="3977477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EBC7AC4-FA79-4929-80F1-BD91C07A9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11510"/>
            <a:ext cx="809032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D6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Lotsen 1 m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D6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D69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10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himmel, utomhus, byggnad, stad&#10;&#10;Automatiskt genererad beskrivning">
            <a:extLst>
              <a:ext uri="{FF2B5EF4-FFF2-40B4-BE49-F238E27FC236}">
                <a16:creationId xmlns:a16="http://schemas.microsoft.com/office/drawing/2014/main" id="{B3AFFC83-A400-4385-9BDD-9351EB4BC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63638"/>
            <a:ext cx="4580663" cy="2576623"/>
          </a:xfrm>
          <a:prstGeom prst="rect">
            <a:avLst/>
          </a:prstGeom>
          <a:noFill/>
        </p:spPr>
      </p:pic>
      <p:pic>
        <p:nvPicPr>
          <p:cNvPr id="7" name="Bildobjekt 6" descr="En bild som visar himmel, gräs, utomhus, fält&#10;&#10;Automatiskt genererad beskrivning">
            <a:extLst>
              <a:ext uri="{FF2B5EF4-FFF2-40B4-BE49-F238E27FC236}">
                <a16:creationId xmlns:a16="http://schemas.microsoft.com/office/drawing/2014/main" id="{87E9C7E2-3FCC-4115-8ED0-BF0E271A0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70"/>
            <a:ext cx="4827415" cy="2715766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6AC87695-98AC-4730-AA40-45A6085B4906}"/>
              </a:ext>
            </a:extLst>
          </p:cNvPr>
          <p:cNvSpPr txBox="1"/>
          <p:nvPr/>
        </p:nvSpPr>
        <p:spPr>
          <a:xfrm>
            <a:off x="58409" y="2787774"/>
            <a:ext cx="38164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Vy från söder (Bild: Arkitektlaget)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2015D61-6A6C-47AF-8280-6FAB3A2B3B20}"/>
              </a:ext>
            </a:extLst>
          </p:cNvPr>
          <p:cNvSpPr txBox="1"/>
          <p:nvPr/>
        </p:nvSpPr>
        <p:spPr>
          <a:xfrm>
            <a:off x="6876256" y="1301631"/>
            <a:ext cx="38164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Vy från Kommendörsgatan (Bild: Arkitektlaget)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003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4669" t="14299" r="58713" b="12727"/>
          <a:stretch/>
        </p:blipFill>
        <p:spPr>
          <a:xfrm>
            <a:off x="0" y="6231"/>
            <a:ext cx="9144000" cy="5137269"/>
          </a:xfrm>
          <a:prstGeom prst="rect">
            <a:avLst/>
          </a:prstGeom>
          <a:ln>
            <a:solidFill>
              <a:schemeClr val="accent6"/>
            </a:solidFill>
            <a:prstDash val="sysDash"/>
          </a:ln>
        </p:spPr>
      </p:pic>
      <p:sp>
        <p:nvSpPr>
          <p:cNvPr id="4" name="Frihandsfigur 3"/>
          <p:cNvSpPr/>
          <p:nvPr/>
        </p:nvSpPr>
        <p:spPr>
          <a:xfrm>
            <a:off x="1733476" y="3509319"/>
            <a:ext cx="194178" cy="215361"/>
          </a:xfrm>
          <a:custGeom>
            <a:avLst/>
            <a:gdLst>
              <a:gd name="connsiteX0" fmla="*/ 0 w 194178"/>
              <a:gd name="connsiteY0" fmla="*/ 172995 h 215361"/>
              <a:gd name="connsiteX1" fmla="*/ 31775 w 194178"/>
              <a:gd name="connsiteY1" fmla="*/ 0 h 215361"/>
              <a:gd name="connsiteX2" fmla="*/ 194178 w 194178"/>
              <a:gd name="connsiteY2" fmla="*/ 7061 h 215361"/>
              <a:gd name="connsiteX3" fmla="*/ 187117 w 194178"/>
              <a:gd name="connsiteY3" fmla="*/ 215361 h 215361"/>
              <a:gd name="connsiteX4" fmla="*/ 0 w 194178"/>
              <a:gd name="connsiteY4" fmla="*/ 172995 h 2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78" h="215361">
                <a:moveTo>
                  <a:pt x="0" y="172995"/>
                </a:moveTo>
                <a:lnTo>
                  <a:pt x="31775" y="0"/>
                </a:lnTo>
                <a:lnTo>
                  <a:pt x="194178" y="7061"/>
                </a:lnTo>
                <a:lnTo>
                  <a:pt x="187117" y="215361"/>
                </a:lnTo>
                <a:lnTo>
                  <a:pt x="0" y="172995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Frihandsfigur 5"/>
          <p:cNvSpPr/>
          <p:nvPr/>
        </p:nvSpPr>
        <p:spPr>
          <a:xfrm>
            <a:off x="4812074" y="2428985"/>
            <a:ext cx="374233" cy="345990"/>
          </a:xfrm>
          <a:custGeom>
            <a:avLst/>
            <a:gdLst>
              <a:gd name="connsiteX0" fmla="*/ 0 w 374233"/>
              <a:gd name="connsiteY0" fmla="*/ 345990 h 345990"/>
              <a:gd name="connsiteX1" fmla="*/ 60019 w 374233"/>
              <a:gd name="connsiteY1" fmla="*/ 211830 h 345990"/>
              <a:gd name="connsiteX2" fmla="*/ 116507 w 374233"/>
              <a:gd name="connsiteY2" fmla="*/ 148281 h 345990"/>
              <a:gd name="connsiteX3" fmla="*/ 317745 w 374233"/>
              <a:gd name="connsiteY3" fmla="*/ 0 h 345990"/>
              <a:gd name="connsiteX4" fmla="*/ 374233 w 374233"/>
              <a:gd name="connsiteY4" fmla="*/ 84732 h 345990"/>
              <a:gd name="connsiteX5" fmla="*/ 187117 w 374233"/>
              <a:gd name="connsiteY5" fmla="*/ 225952 h 345990"/>
              <a:gd name="connsiteX6" fmla="*/ 137690 w 374233"/>
              <a:gd name="connsiteY6" fmla="*/ 268318 h 345990"/>
              <a:gd name="connsiteX7" fmla="*/ 148281 w 374233"/>
              <a:gd name="connsiteY7" fmla="*/ 328337 h 345990"/>
              <a:gd name="connsiteX8" fmla="*/ 0 w 374233"/>
              <a:gd name="connsiteY8" fmla="*/ 345990 h 3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33" h="345990">
                <a:moveTo>
                  <a:pt x="0" y="345990"/>
                </a:moveTo>
                <a:lnTo>
                  <a:pt x="60019" y="211830"/>
                </a:lnTo>
                <a:lnTo>
                  <a:pt x="116507" y="148281"/>
                </a:lnTo>
                <a:lnTo>
                  <a:pt x="317745" y="0"/>
                </a:lnTo>
                <a:lnTo>
                  <a:pt x="374233" y="84732"/>
                </a:lnTo>
                <a:lnTo>
                  <a:pt x="187117" y="225952"/>
                </a:lnTo>
                <a:lnTo>
                  <a:pt x="137690" y="268318"/>
                </a:lnTo>
                <a:lnTo>
                  <a:pt x="148281" y="328337"/>
                </a:lnTo>
                <a:lnTo>
                  <a:pt x="0" y="34599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Frihandsfigur 7"/>
          <p:cNvSpPr/>
          <p:nvPr/>
        </p:nvSpPr>
        <p:spPr>
          <a:xfrm>
            <a:off x="4610100" y="3137807"/>
            <a:ext cx="84364" cy="100693"/>
          </a:xfrm>
          <a:custGeom>
            <a:avLst/>
            <a:gdLst>
              <a:gd name="connsiteX0" fmla="*/ 0 w 84364"/>
              <a:gd name="connsiteY0" fmla="*/ 5443 h 100693"/>
              <a:gd name="connsiteX1" fmla="*/ 70757 w 84364"/>
              <a:gd name="connsiteY1" fmla="*/ 0 h 100693"/>
              <a:gd name="connsiteX2" fmla="*/ 84364 w 84364"/>
              <a:gd name="connsiteY2" fmla="*/ 100693 h 100693"/>
              <a:gd name="connsiteX3" fmla="*/ 13607 w 84364"/>
              <a:gd name="connsiteY3" fmla="*/ 95250 h 100693"/>
              <a:gd name="connsiteX4" fmla="*/ 0 w 84364"/>
              <a:gd name="connsiteY4" fmla="*/ 5443 h 10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4" h="100693">
                <a:moveTo>
                  <a:pt x="0" y="5443"/>
                </a:moveTo>
                <a:lnTo>
                  <a:pt x="70757" y="0"/>
                </a:lnTo>
                <a:lnTo>
                  <a:pt x="84364" y="100693"/>
                </a:lnTo>
                <a:lnTo>
                  <a:pt x="13607" y="95250"/>
                </a:lnTo>
                <a:cubicBezTo>
                  <a:pt x="14514" y="68943"/>
                  <a:pt x="15422" y="42636"/>
                  <a:pt x="0" y="5443"/>
                </a:cubicBez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Frihandsfigur 8"/>
          <p:cNvSpPr/>
          <p:nvPr/>
        </p:nvSpPr>
        <p:spPr>
          <a:xfrm>
            <a:off x="6003471" y="2822121"/>
            <a:ext cx="195943" cy="171450"/>
          </a:xfrm>
          <a:custGeom>
            <a:avLst/>
            <a:gdLst>
              <a:gd name="connsiteX0" fmla="*/ 0 w 195943"/>
              <a:gd name="connsiteY0" fmla="*/ 40822 h 171450"/>
              <a:gd name="connsiteX1" fmla="*/ 174172 w 195943"/>
              <a:gd name="connsiteY1" fmla="*/ 0 h 171450"/>
              <a:gd name="connsiteX2" fmla="*/ 195943 w 195943"/>
              <a:gd name="connsiteY2" fmla="*/ 136072 h 171450"/>
              <a:gd name="connsiteX3" fmla="*/ 13608 w 195943"/>
              <a:gd name="connsiteY3" fmla="*/ 171450 h 171450"/>
              <a:gd name="connsiteX4" fmla="*/ 0 w 195943"/>
              <a:gd name="connsiteY4" fmla="*/ 40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3" h="171450">
                <a:moveTo>
                  <a:pt x="0" y="40822"/>
                </a:moveTo>
                <a:lnTo>
                  <a:pt x="174172" y="0"/>
                </a:lnTo>
                <a:lnTo>
                  <a:pt x="195943" y="136072"/>
                </a:lnTo>
                <a:lnTo>
                  <a:pt x="13608" y="171450"/>
                </a:lnTo>
                <a:lnTo>
                  <a:pt x="0" y="40822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Frihandsfigur 10"/>
          <p:cNvSpPr/>
          <p:nvPr/>
        </p:nvSpPr>
        <p:spPr>
          <a:xfrm>
            <a:off x="4219575" y="3178969"/>
            <a:ext cx="83344" cy="97631"/>
          </a:xfrm>
          <a:custGeom>
            <a:avLst/>
            <a:gdLst>
              <a:gd name="connsiteX0" fmla="*/ 0 w 83344"/>
              <a:gd name="connsiteY0" fmla="*/ 11906 h 97631"/>
              <a:gd name="connsiteX1" fmla="*/ 76200 w 83344"/>
              <a:gd name="connsiteY1" fmla="*/ 0 h 97631"/>
              <a:gd name="connsiteX2" fmla="*/ 83344 w 83344"/>
              <a:gd name="connsiteY2" fmla="*/ 73819 h 97631"/>
              <a:gd name="connsiteX3" fmla="*/ 54769 w 83344"/>
              <a:gd name="connsiteY3" fmla="*/ 97631 h 97631"/>
              <a:gd name="connsiteX4" fmla="*/ 19050 w 83344"/>
              <a:gd name="connsiteY4" fmla="*/ 71437 h 97631"/>
              <a:gd name="connsiteX5" fmla="*/ 0 w 83344"/>
              <a:gd name="connsiteY5" fmla="*/ 11906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44" h="97631">
                <a:moveTo>
                  <a:pt x="0" y="11906"/>
                </a:moveTo>
                <a:lnTo>
                  <a:pt x="76200" y="0"/>
                </a:lnTo>
                <a:lnTo>
                  <a:pt x="83344" y="73819"/>
                </a:lnTo>
                <a:lnTo>
                  <a:pt x="54769" y="97631"/>
                </a:lnTo>
                <a:lnTo>
                  <a:pt x="19050" y="71437"/>
                </a:lnTo>
                <a:lnTo>
                  <a:pt x="0" y="11906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rihandsfigur 12"/>
          <p:cNvSpPr/>
          <p:nvPr/>
        </p:nvSpPr>
        <p:spPr>
          <a:xfrm>
            <a:off x="2376028" y="458965"/>
            <a:ext cx="730814" cy="748467"/>
          </a:xfrm>
          <a:custGeom>
            <a:avLst/>
            <a:gdLst>
              <a:gd name="connsiteX0" fmla="*/ 0 w 730814"/>
              <a:gd name="connsiteY0" fmla="*/ 0 h 748467"/>
              <a:gd name="connsiteX1" fmla="*/ 63549 w 730814"/>
              <a:gd name="connsiteY1" fmla="*/ 3531 h 748467"/>
              <a:gd name="connsiteX2" fmla="*/ 204769 w 730814"/>
              <a:gd name="connsiteY2" fmla="*/ 275379 h 748467"/>
              <a:gd name="connsiteX3" fmla="*/ 370703 w 730814"/>
              <a:gd name="connsiteY3" fmla="*/ 229483 h 748467"/>
              <a:gd name="connsiteX4" fmla="*/ 427191 w 730814"/>
              <a:gd name="connsiteY4" fmla="*/ 356581 h 748467"/>
              <a:gd name="connsiteX5" fmla="*/ 518984 w 730814"/>
              <a:gd name="connsiteY5" fmla="*/ 395416 h 748467"/>
              <a:gd name="connsiteX6" fmla="*/ 593124 w 730814"/>
              <a:gd name="connsiteY6" fmla="*/ 367172 h 748467"/>
              <a:gd name="connsiteX7" fmla="*/ 667265 w 730814"/>
              <a:gd name="connsiteY7" fmla="*/ 540167 h 748467"/>
              <a:gd name="connsiteX8" fmla="*/ 730814 w 730814"/>
              <a:gd name="connsiteY8" fmla="*/ 674326 h 748467"/>
              <a:gd name="connsiteX9" fmla="*/ 543697 w 730814"/>
              <a:gd name="connsiteY9" fmla="*/ 748467 h 748467"/>
              <a:gd name="connsiteX10" fmla="*/ 458965 w 730814"/>
              <a:gd name="connsiteY10" fmla="*/ 741406 h 748467"/>
              <a:gd name="connsiteX11" fmla="*/ 427191 w 730814"/>
              <a:gd name="connsiteY11" fmla="*/ 677857 h 748467"/>
              <a:gd name="connsiteX12" fmla="*/ 374233 w 730814"/>
              <a:gd name="connsiteY12" fmla="*/ 667265 h 748467"/>
              <a:gd name="connsiteX13" fmla="*/ 204769 w 730814"/>
              <a:gd name="connsiteY13" fmla="*/ 490740 h 748467"/>
              <a:gd name="connsiteX14" fmla="*/ 148281 w 730814"/>
              <a:gd name="connsiteY14" fmla="*/ 490740 h 748467"/>
              <a:gd name="connsiteX15" fmla="*/ 130628 w 730814"/>
              <a:gd name="connsiteY15" fmla="*/ 356581 h 748467"/>
              <a:gd name="connsiteX16" fmla="*/ 63549 w 730814"/>
              <a:gd name="connsiteY16" fmla="*/ 381294 h 748467"/>
              <a:gd name="connsiteX17" fmla="*/ 24713 w 730814"/>
              <a:gd name="connsiteY17" fmla="*/ 300093 h 748467"/>
              <a:gd name="connsiteX18" fmla="*/ 120037 w 730814"/>
              <a:gd name="connsiteY18" fmla="*/ 240074 h 748467"/>
              <a:gd name="connsiteX19" fmla="*/ 0 w 730814"/>
              <a:gd name="connsiteY19" fmla="*/ 0 h 74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814" h="748467">
                <a:moveTo>
                  <a:pt x="0" y="0"/>
                </a:moveTo>
                <a:lnTo>
                  <a:pt x="63549" y="3531"/>
                </a:lnTo>
                <a:lnTo>
                  <a:pt x="204769" y="275379"/>
                </a:lnTo>
                <a:lnTo>
                  <a:pt x="370703" y="229483"/>
                </a:lnTo>
                <a:lnTo>
                  <a:pt x="427191" y="356581"/>
                </a:lnTo>
                <a:lnTo>
                  <a:pt x="518984" y="395416"/>
                </a:lnTo>
                <a:lnTo>
                  <a:pt x="593124" y="367172"/>
                </a:lnTo>
                <a:lnTo>
                  <a:pt x="667265" y="540167"/>
                </a:lnTo>
                <a:lnTo>
                  <a:pt x="730814" y="674326"/>
                </a:lnTo>
                <a:lnTo>
                  <a:pt x="543697" y="748467"/>
                </a:lnTo>
                <a:lnTo>
                  <a:pt x="458965" y="741406"/>
                </a:lnTo>
                <a:lnTo>
                  <a:pt x="427191" y="677857"/>
                </a:lnTo>
                <a:lnTo>
                  <a:pt x="374233" y="667265"/>
                </a:lnTo>
                <a:lnTo>
                  <a:pt x="204769" y="490740"/>
                </a:lnTo>
                <a:lnTo>
                  <a:pt x="148281" y="490740"/>
                </a:lnTo>
                <a:lnTo>
                  <a:pt x="130628" y="356581"/>
                </a:lnTo>
                <a:lnTo>
                  <a:pt x="63549" y="381294"/>
                </a:lnTo>
                <a:lnTo>
                  <a:pt x="24713" y="300093"/>
                </a:lnTo>
                <a:lnTo>
                  <a:pt x="120037" y="2400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Frihandsfigur 13"/>
          <p:cNvSpPr/>
          <p:nvPr/>
        </p:nvSpPr>
        <p:spPr>
          <a:xfrm>
            <a:off x="2818737" y="3796748"/>
            <a:ext cx="182880" cy="99391"/>
          </a:xfrm>
          <a:custGeom>
            <a:avLst/>
            <a:gdLst>
              <a:gd name="connsiteX0" fmla="*/ 3976 w 182880"/>
              <a:gd name="connsiteY0" fmla="*/ 0 h 99391"/>
              <a:gd name="connsiteX1" fmla="*/ 182880 w 182880"/>
              <a:gd name="connsiteY1" fmla="*/ 0 h 99391"/>
              <a:gd name="connsiteX2" fmla="*/ 182880 w 182880"/>
              <a:gd name="connsiteY2" fmla="*/ 43732 h 99391"/>
              <a:gd name="connsiteX3" fmla="*/ 115294 w 182880"/>
              <a:gd name="connsiteY3" fmla="*/ 99391 h 99391"/>
              <a:gd name="connsiteX4" fmla="*/ 0 w 182880"/>
              <a:gd name="connsiteY4" fmla="*/ 99391 h 99391"/>
              <a:gd name="connsiteX5" fmla="*/ 3976 w 182880"/>
              <a:gd name="connsiteY5" fmla="*/ 0 h 9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99391">
                <a:moveTo>
                  <a:pt x="3976" y="0"/>
                </a:moveTo>
                <a:lnTo>
                  <a:pt x="182880" y="0"/>
                </a:lnTo>
                <a:lnTo>
                  <a:pt x="182880" y="43732"/>
                </a:lnTo>
                <a:lnTo>
                  <a:pt x="115294" y="99391"/>
                </a:lnTo>
                <a:lnTo>
                  <a:pt x="0" y="99391"/>
                </a:lnTo>
                <a:lnTo>
                  <a:pt x="3976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/>
          <p:cNvSpPr/>
          <p:nvPr/>
        </p:nvSpPr>
        <p:spPr>
          <a:xfrm>
            <a:off x="4090330" y="3613812"/>
            <a:ext cx="1112735" cy="484245"/>
          </a:xfrm>
          <a:custGeom>
            <a:avLst/>
            <a:gdLst>
              <a:gd name="connsiteX0" fmla="*/ 0 w 1112735"/>
              <a:gd name="connsiteY0" fmla="*/ 46364 h 484245"/>
              <a:gd name="connsiteX1" fmla="*/ 311669 w 1112735"/>
              <a:gd name="connsiteY1" fmla="*/ 30909 h 484245"/>
              <a:gd name="connsiteX2" fmla="*/ 479094 w 1112735"/>
              <a:gd name="connsiteY2" fmla="*/ 56667 h 484245"/>
              <a:gd name="connsiteX3" fmla="*/ 837127 w 1112735"/>
              <a:gd name="connsiteY3" fmla="*/ 0 h 484245"/>
              <a:gd name="connsiteX4" fmla="*/ 1112735 w 1112735"/>
              <a:gd name="connsiteY4" fmla="*/ 275608 h 484245"/>
              <a:gd name="connsiteX5" fmla="*/ 1053492 w 1112735"/>
              <a:gd name="connsiteY5" fmla="*/ 329699 h 484245"/>
              <a:gd name="connsiteX6" fmla="*/ 816521 w 1112735"/>
              <a:gd name="connsiteY6" fmla="*/ 337426 h 484245"/>
              <a:gd name="connsiteX7" fmla="*/ 806218 w 1112735"/>
              <a:gd name="connsiteY7" fmla="*/ 311669 h 484245"/>
              <a:gd name="connsiteX8" fmla="*/ 561519 w 1112735"/>
              <a:gd name="connsiteY8" fmla="*/ 337426 h 484245"/>
              <a:gd name="connsiteX9" fmla="*/ 332275 w 1112735"/>
              <a:gd name="connsiteY9" fmla="*/ 484245 h 484245"/>
              <a:gd name="connsiteX10" fmla="*/ 10303 w 1112735"/>
              <a:gd name="connsiteY10" fmla="*/ 141667 h 484245"/>
              <a:gd name="connsiteX11" fmla="*/ 0 w 1112735"/>
              <a:gd name="connsiteY11" fmla="*/ 46364 h 48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2735" h="484245">
                <a:moveTo>
                  <a:pt x="0" y="46364"/>
                </a:moveTo>
                <a:lnTo>
                  <a:pt x="311669" y="30909"/>
                </a:lnTo>
                <a:lnTo>
                  <a:pt x="479094" y="56667"/>
                </a:lnTo>
                <a:lnTo>
                  <a:pt x="837127" y="0"/>
                </a:lnTo>
                <a:lnTo>
                  <a:pt x="1112735" y="275608"/>
                </a:lnTo>
                <a:lnTo>
                  <a:pt x="1053492" y="329699"/>
                </a:lnTo>
                <a:lnTo>
                  <a:pt x="816521" y="337426"/>
                </a:lnTo>
                <a:lnTo>
                  <a:pt x="806218" y="311669"/>
                </a:lnTo>
                <a:lnTo>
                  <a:pt x="561519" y="337426"/>
                </a:lnTo>
                <a:lnTo>
                  <a:pt x="332275" y="484245"/>
                </a:lnTo>
                <a:lnTo>
                  <a:pt x="10303" y="141667"/>
                </a:lnTo>
                <a:lnTo>
                  <a:pt x="0" y="46364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Frihandsfigur 11"/>
          <p:cNvSpPr/>
          <p:nvPr/>
        </p:nvSpPr>
        <p:spPr>
          <a:xfrm>
            <a:off x="4159876" y="3315022"/>
            <a:ext cx="146819" cy="113334"/>
          </a:xfrm>
          <a:custGeom>
            <a:avLst/>
            <a:gdLst>
              <a:gd name="connsiteX0" fmla="*/ 0 w 146819"/>
              <a:gd name="connsiteY0" fmla="*/ 30909 h 113334"/>
              <a:gd name="connsiteX1" fmla="*/ 128789 w 146819"/>
              <a:gd name="connsiteY1" fmla="*/ 0 h 113334"/>
              <a:gd name="connsiteX2" fmla="*/ 146819 w 146819"/>
              <a:gd name="connsiteY2" fmla="*/ 59243 h 113334"/>
              <a:gd name="connsiteX3" fmla="*/ 108183 w 146819"/>
              <a:gd name="connsiteY3" fmla="*/ 97879 h 113334"/>
              <a:gd name="connsiteX4" fmla="*/ 43788 w 146819"/>
              <a:gd name="connsiteY4" fmla="*/ 113334 h 113334"/>
              <a:gd name="connsiteX5" fmla="*/ 7727 w 146819"/>
              <a:gd name="connsiteY5" fmla="*/ 105607 h 113334"/>
              <a:gd name="connsiteX6" fmla="*/ 0 w 146819"/>
              <a:gd name="connsiteY6" fmla="*/ 30909 h 11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819" h="113334">
                <a:moveTo>
                  <a:pt x="0" y="30909"/>
                </a:moveTo>
                <a:lnTo>
                  <a:pt x="128789" y="0"/>
                </a:lnTo>
                <a:lnTo>
                  <a:pt x="146819" y="59243"/>
                </a:lnTo>
                <a:lnTo>
                  <a:pt x="108183" y="97879"/>
                </a:lnTo>
                <a:lnTo>
                  <a:pt x="43788" y="113334"/>
                </a:lnTo>
                <a:lnTo>
                  <a:pt x="7727" y="105607"/>
                </a:lnTo>
                <a:lnTo>
                  <a:pt x="0" y="30909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 14"/>
          <p:cNvSpPr/>
          <p:nvPr/>
        </p:nvSpPr>
        <p:spPr>
          <a:xfrm>
            <a:off x="5007306" y="141668"/>
            <a:ext cx="940158" cy="1339402"/>
          </a:xfrm>
          <a:custGeom>
            <a:avLst/>
            <a:gdLst>
              <a:gd name="connsiteX0" fmla="*/ 0 w 940158"/>
              <a:gd name="connsiteY0" fmla="*/ 110758 h 1339402"/>
              <a:gd name="connsiteX1" fmla="*/ 651671 w 940158"/>
              <a:gd name="connsiteY1" fmla="*/ 0 h 1339402"/>
              <a:gd name="connsiteX2" fmla="*/ 674853 w 940158"/>
              <a:gd name="connsiteY2" fmla="*/ 334850 h 1339402"/>
              <a:gd name="connsiteX3" fmla="*/ 940158 w 940158"/>
              <a:gd name="connsiteY3" fmla="*/ 762429 h 1339402"/>
              <a:gd name="connsiteX4" fmla="*/ 414700 w 940158"/>
              <a:gd name="connsiteY4" fmla="*/ 1339402 h 1339402"/>
              <a:gd name="connsiteX5" fmla="*/ 303941 w 940158"/>
              <a:gd name="connsiteY5" fmla="*/ 1171977 h 1339402"/>
              <a:gd name="connsiteX6" fmla="*/ 170001 w 940158"/>
              <a:gd name="connsiteY6" fmla="*/ 1298190 h 1339402"/>
              <a:gd name="connsiteX7" fmla="*/ 56667 w 940158"/>
              <a:gd name="connsiteY7" fmla="*/ 1269857 h 1339402"/>
              <a:gd name="connsiteX8" fmla="*/ 0 w 940158"/>
              <a:gd name="connsiteY8" fmla="*/ 973642 h 1339402"/>
              <a:gd name="connsiteX9" fmla="*/ 149395 w 940158"/>
              <a:gd name="connsiteY9" fmla="*/ 924703 h 1339402"/>
              <a:gd name="connsiteX10" fmla="*/ 85000 w 940158"/>
              <a:gd name="connsiteY10" fmla="*/ 759853 h 1339402"/>
              <a:gd name="connsiteX11" fmla="*/ 0 w 940158"/>
              <a:gd name="connsiteY11" fmla="*/ 110758 h 133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0158" h="1339402">
                <a:moveTo>
                  <a:pt x="0" y="110758"/>
                </a:moveTo>
                <a:lnTo>
                  <a:pt x="651671" y="0"/>
                </a:lnTo>
                <a:lnTo>
                  <a:pt x="674853" y="334850"/>
                </a:lnTo>
                <a:lnTo>
                  <a:pt x="940158" y="762429"/>
                </a:lnTo>
                <a:lnTo>
                  <a:pt x="414700" y="1339402"/>
                </a:lnTo>
                <a:lnTo>
                  <a:pt x="303941" y="1171977"/>
                </a:lnTo>
                <a:lnTo>
                  <a:pt x="170001" y="1298190"/>
                </a:lnTo>
                <a:lnTo>
                  <a:pt x="56667" y="1269857"/>
                </a:lnTo>
                <a:lnTo>
                  <a:pt x="0" y="973642"/>
                </a:lnTo>
                <a:lnTo>
                  <a:pt x="149395" y="924703"/>
                </a:lnTo>
                <a:lnTo>
                  <a:pt x="85000" y="759853"/>
                </a:lnTo>
                <a:lnTo>
                  <a:pt x="0" y="11075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Frihandsfigur 20"/>
          <p:cNvSpPr/>
          <p:nvPr/>
        </p:nvSpPr>
        <p:spPr>
          <a:xfrm>
            <a:off x="1994468" y="2100649"/>
            <a:ext cx="207168" cy="369094"/>
          </a:xfrm>
          <a:custGeom>
            <a:avLst/>
            <a:gdLst>
              <a:gd name="connsiteX0" fmla="*/ 107156 w 207168"/>
              <a:gd name="connsiteY0" fmla="*/ 0 h 369094"/>
              <a:gd name="connsiteX1" fmla="*/ 207168 w 207168"/>
              <a:gd name="connsiteY1" fmla="*/ 73819 h 369094"/>
              <a:gd name="connsiteX2" fmla="*/ 130968 w 207168"/>
              <a:gd name="connsiteY2" fmla="*/ 323850 h 369094"/>
              <a:gd name="connsiteX3" fmla="*/ 0 w 207168"/>
              <a:gd name="connsiteY3" fmla="*/ 369094 h 369094"/>
              <a:gd name="connsiteX4" fmla="*/ 107156 w 207168"/>
              <a:gd name="connsiteY4" fmla="*/ 0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8" h="369094">
                <a:moveTo>
                  <a:pt x="107156" y="0"/>
                </a:moveTo>
                <a:lnTo>
                  <a:pt x="207168" y="73819"/>
                </a:lnTo>
                <a:lnTo>
                  <a:pt x="130968" y="323850"/>
                </a:lnTo>
                <a:lnTo>
                  <a:pt x="0" y="369094"/>
                </a:lnTo>
                <a:lnTo>
                  <a:pt x="107156" y="0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Frihandsfigur 22"/>
          <p:cNvSpPr/>
          <p:nvPr/>
        </p:nvSpPr>
        <p:spPr>
          <a:xfrm>
            <a:off x="4169569" y="2976563"/>
            <a:ext cx="123825" cy="88106"/>
          </a:xfrm>
          <a:custGeom>
            <a:avLst/>
            <a:gdLst>
              <a:gd name="connsiteX0" fmla="*/ 0 w 123825"/>
              <a:gd name="connsiteY0" fmla="*/ 16668 h 88106"/>
              <a:gd name="connsiteX1" fmla="*/ 116681 w 123825"/>
              <a:gd name="connsiteY1" fmla="*/ 0 h 88106"/>
              <a:gd name="connsiteX2" fmla="*/ 123825 w 123825"/>
              <a:gd name="connsiteY2" fmla="*/ 88106 h 88106"/>
              <a:gd name="connsiteX3" fmla="*/ 26194 w 123825"/>
              <a:gd name="connsiteY3" fmla="*/ 88106 h 88106"/>
              <a:gd name="connsiteX4" fmla="*/ 0 w 123825"/>
              <a:gd name="connsiteY4" fmla="*/ 16668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88106">
                <a:moveTo>
                  <a:pt x="0" y="16668"/>
                </a:moveTo>
                <a:lnTo>
                  <a:pt x="116681" y="0"/>
                </a:lnTo>
                <a:lnTo>
                  <a:pt x="123825" y="88106"/>
                </a:lnTo>
                <a:lnTo>
                  <a:pt x="26194" y="88106"/>
                </a:lnTo>
                <a:lnTo>
                  <a:pt x="0" y="1666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B734BC39-FA33-4FB6-9633-2428EA4A85D5}"/>
              </a:ext>
            </a:extLst>
          </p:cNvPr>
          <p:cNvSpPr/>
          <p:nvPr/>
        </p:nvSpPr>
        <p:spPr>
          <a:xfrm>
            <a:off x="1943100" y="1687286"/>
            <a:ext cx="258536" cy="285750"/>
          </a:xfrm>
          <a:custGeom>
            <a:avLst/>
            <a:gdLst>
              <a:gd name="connsiteX0" fmla="*/ 0 w 258536"/>
              <a:gd name="connsiteY0" fmla="*/ 253093 h 285750"/>
              <a:gd name="connsiteX1" fmla="*/ 0 w 258536"/>
              <a:gd name="connsiteY1" fmla="*/ 253093 h 285750"/>
              <a:gd name="connsiteX2" fmla="*/ 2721 w 258536"/>
              <a:gd name="connsiteY2" fmla="*/ 225878 h 285750"/>
              <a:gd name="connsiteX3" fmla="*/ 5443 w 258536"/>
              <a:gd name="connsiteY3" fmla="*/ 217714 h 285750"/>
              <a:gd name="connsiteX4" fmla="*/ 10886 w 258536"/>
              <a:gd name="connsiteY4" fmla="*/ 198664 h 285750"/>
              <a:gd name="connsiteX5" fmla="*/ 119743 w 258536"/>
              <a:gd name="connsiteY5" fmla="*/ 73478 h 285750"/>
              <a:gd name="connsiteX6" fmla="*/ 171450 w 258536"/>
              <a:gd name="connsiteY6" fmla="*/ 0 h 285750"/>
              <a:gd name="connsiteX7" fmla="*/ 258536 w 258536"/>
              <a:gd name="connsiteY7" fmla="*/ 57150 h 285750"/>
              <a:gd name="connsiteX8" fmla="*/ 228600 w 258536"/>
              <a:gd name="connsiteY8" fmla="*/ 78921 h 285750"/>
              <a:gd name="connsiteX9" fmla="*/ 163286 w 258536"/>
              <a:gd name="connsiteY9" fmla="*/ 269421 h 285750"/>
              <a:gd name="connsiteX10" fmla="*/ 62593 w 258536"/>
              <a:gd name="connsiteY10" fmla="*/ 285750 h 285750"/>
              <a:gd name="connsiteX11" fmla="*/ 0 w 258536"/>
              <a:gd name="connsiteY11" fmla="*/ 253093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536" h="285750">
                <a:moveTo>
                  <a:pt x="0" y="253093"/>
                </a:moveTo>
                <a:lnTo>
                  <a:pt x="0" y="253093"/>
                </a:lnTo>
                <a:cubicBezTo>
                  <a:pt x="907" y="244021"/>
                  <a:pt x="1335" y="234889"/>
                  <a:pt x="2721" y="225878"/>
                </a:cubicBezTo>
                <a:cubicBezTo>
                  <a:pt x="3157" y="223043"/>
                  <a:pt x="4747" y="220497"/>
                  <a:pt x="5443" y="217714"/>
                </a:cubicBezTo>
                <a:cubicBezTo>
                  <a:pt x="10122" y="198997"/>
                  <a:pt x="5411" y="209613"/>
                  <a:pt x="10886" y="198664"/>
                </a:cubicBezTo>
                <a:lnTo>
                  <a:pt x="119743" y="73478"/>
                </a:lnTo>
                <a:lnTo>
                  <a:pt x="171450" y="0"/>
                </a:lnTo>
                <a:lnTo>
                  <a:pt x="258536" y="57150"/>
                </a:lnTo>
                <a:lnTo>
                  <a:pt x="228600" y="78921"/>
                </a:lnTo>
                <a:lnTo>
                  <a:pt x="163286" y="269421"/>
                </a:lnTo>
                <a:lnTo>
                  <a:pt x="62593" y="285750"/>
                </a:lnTo>
                <a:lnTo>
                  <a:pt x="0" y="253093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306409AF-1CC5-41A4-8F98-0DC824088C66}"/>
              </a:ext>
            </a:extLst>
          </p:cNvPr>
          <p:cNvSpPr/>
          <p:nvPr/>
        </p:nvSpPr>
        <p:spPr>
          <a:xfrm>
            <a:off x="3661130" y="3576188"/>
            <a:ext cx="92493" cy="83343"/>
          </a:xfrm>
          <a:prstGeom prst="ellipse">
            <a:avLst/>
          </a:prstGeom>
          <a:noFill/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DD4D185E-E8A6-460C-A36A-BB940609FE4E}"/>
              </a:ext>
            </a:extLst>
          </p:cNvPr>
          <p:cNvCxnSpPr>
            <a:stCxn id="15" idx="5"/>
            <a:endCxn id="15" idx="5"/>
          </p:cNvCxnSpPr>
          <p:nvPr/>
        </p:nvCxnSpPr>
        <p:spPr>
          <a:xfrm>
            <a:off x="5311247" y="1313645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ihandsfigur: Form 29">
            <a:extLst>
              <a:ext uri="{FF2B5EF4-FFF2-40B4-BE49-F238E27FC236}">
                <a16:creationId xmlns:a16="http://schemas.microsoft.com/office/drawing/2014/main" id="{EB078065-941B-46D4-928A-FE68E9C6C422}"/>
              </a:ext>
            </a:extLst>
          </p:cNvPr>
          <p:cNvSpPr/>
          <p:nvPr/>
        </p:nvSpPr>
        <p:spPr>
          <a:xfrm>
            <a:off x="5360126" y="1236617"/>
            <a:ext cx="217714" cy="134983"/>
          </a:xfrm>
          <a:custGeom>
            <a:avLst/>
            <a:gdLst>
              <a:gd name="connsiteX0" fmla="*/ 0 w 217714"/>
              <a:gd name="connsiteY0" fmla="*/ 134983 h 134983"/>
              <a:gd name="connsiteX1" fmla="*/ 152400 w 217714"/>
              <a:gd name="connsiteY1" fmla="*/ 0 h 134983"/>
              <a:gd name="connsiteX2" fmla="*/ 217714 w 217714"/>
              <a:gd name="connsiteY2" fmla="*/ 67492 h 134983"/>
              <a:gd name="connsiteX3" fmla="*/ 217714 w 217714"/>
              <a:gd name="connsiteY3" fmla="*/ 67492 h 13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134983">
                <a:moveTo>
                  <a:pt x="0" y="134983"/>
                </a:moveTo>
                <a:lnTo>
                  <a:pt x="152400" y="0"/>
                </a:lnTo>
                <a:lnTo>
                  <a:pt x="217714" y="67492"/>
                </a:lnTo>
                <a:lnTo>
                  <a:pt x="217714" y="67492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983A1462-6C73-4379-888A-09BF50C87215}"/>
              </a:ext>
            </a:extLst>
          </p:cNvPr>
          <p:cNvSpPr/>
          <p:nvPr/>
        </p:nvSpPr>
        <p:spPr>
          <a:xfrm>
            <a:off x="5357949" y="1217023"/>
            <a:ext cx="230777" cy="254726"/>
          </a:xfrm>
          <a:custGeom>
            <a:avLst/>
            <a:gdLst>
              <a:gd name="connsiteX0" fmla="*/ 0 w 230777"/>
              <a:gd name="connsiteY0" fmla="*/ 126274 h 254726"/>
              <a:gd name="connsiteX1" fmla="*/ 174171 w 230777"/>
              <a:gd name="connsiteY1" fmla="*/ 0 h 254726"/>
              <a:gd name="connsiteX2" fmla="*/ 230777 w 230777"/>
              <a:gd name="connsiteY2" fmla="*/ 74023 h 254726"/>
              <a:gd name="connsiteX3" fmla="*/ 63137 w 230777"/>
              <a:gd name="connsiteY3" fmla="*/ 254726 h 254726"/>
              <a:gd name="connsiteX4" fmla="*/ 0 w 230777"/>
              <a:gd name="connsiteY4" fmla="*/ 126274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77" h="254726">
                <a:moveTo>
                  <a:pt x="0" y="126274"/>
                </a:moveTo>
                <a:lnTo>
                  <a:pt x="174171" y="0"/>
                </a:lnTo>
                <a:lnTo>
                  <a:pt x="230777" y="74023"/>
                </a:lnTo>
                <a:lnTo>
                  <a:pt x="63137" y="254726"/>
                </a:lnTo>
                <a:lnTo>
                  <a:pt x="0" y="12627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Frihandsfigur: Form 31">
            <a:extLst>
              <a:ext uri="{FF2B5EF4-FFF2-40B4-BE49-F238E27FC236}">
                <a16:creationId xmlns:a16="http://schemas.microsoft.com/office/drawing/2014/main" id="{C3B10974-AD06-4F48-B22D-1A38A72946AE}"/>
              </a:ext>
            </a:extLst>
          </p:cNvPr>
          <p:cNvSpPr/>
          <p:nvPr/>
        </p:nvSpPr>
        <p:spPr>
          <a:xfrm>
            <a:off x="4156166" y="1841863"/>
            <a:ext cx="95794" cy="95794"/>
          </a:xfrm>
          <a:custGeom>
            <a:avLst/>
            <a:gdLst>
              <a:gd name="connsiteX0" fmla="*/ 0 w 95794"/>
              <a:gd name="connsiteY0" fmla="*/ 4354 h 95794"/>
              <a:gd name="connsiteX1" fmla="*/ 69668 w 95794"/>
              <a:gd name="connsiteY1" fmla="*/ 0 h 95794"/>
              <a:gd name="connsiteX2" fmla="*/ 95794 w 95794"/>
              <a:gd name="connsiteY2" fmla="*/ 89263 h 95794"/>
              <a:gd name="connsiteX3" fmla="*/ 10885 w 95794"/>
              <a:gd name="connsiteY3" fmla="*/ 95794 h 95794"/>
              <a:gd name="connsiteX4" fmla="*/ 0 w 95794"/>
              <a:gd name="connsiteY4" fmla="*/ 4354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94" h="95794">
                <a:moveTo>
                  <a:pt x="0" y="4354"/>
                </a:moveTo>
                <a:lnTo>
                  <a:pt x="69668" y="0"/>
                </a:lnTo>
                <a:lnTo>
                  <a:pt x="95794" y="89263"/>
                </a:lnTo>
                <a:lnTo>
                  <a:pt x="10885" y="95794"/>
                </a:lnTo>
                <a:lnTo>
                  <a:pt x="0" y="435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3" name="Frihandsfigur: Form 32">
            <a:extLst>
              <a:ext uri="{FF2B5EF4-FFF2-40B4-BE49-F238E27FC236}">
                <a16:creationId xmlns:a16="http://schemas.microsoft.com/office/drawing/2014/main" id="{457CEA46-3F3F-4950-B607-8D1249B0D0B7}"/>
              </a:ext>
            </a:extLst>
          </p:cNvPr>
          <p:cNvSpPr/>
          <p:nvPr/>
        </p:nvSpPr>
        <p:spPr>
          <a:xfrm>
            <a:off x="2018211" y="3614057"/>
            <a:ext cx="100149" cy="124097"/>
          </a:xfrm>
          <a:custGeom>
            <a:avLst/>
            <a:gdLst>
              <a:gd name="connsiteX0" fmla="*/ 13063 w 100149"/>
              <a:gd name="connsiteY0" fmla="*/ 0 h 124097"/>
              <a:gd name="connsiteX1" fmla="*/ 0 w 100149"/>
              <a:gd name="connsiteY1" fmla="*/ 124097 h 124097"/>
              <a:gd name="connsiteX2" fmla="*/ 95795 w 100149"/>
              <a:gd name="connsiteY2" fmla="*/ 124097 h 124097"/>
              <a:gd name="connsiteX3" fmla="*/ 100149 w 100149"/>
              <a:gd name="connsiteY3" fmla="*/ 21772 h 124097"/>
              <a:gd name="connsiteX4" fmla="*/ 13063 w 100149"/>
              <a:gd name="connsiteY4" fmla="*/ 0 h 12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9" h="124097">
                <a:moveTo>
                  <a:pt x="13063" y="0"/>
                </a:moveTo>
                <a:lnTo>
                  <a:pt x="0" y="124097"/>
                </a:lnTo>
                <a:lnTo>
                  <a:pt x="95795" y="124097"/>
                </a:lnTo>
                <a:lnTo>
                  <a:pt x="100149" y="21772"/>
                </a:lnTo>
                <a:lnTo>
                  <a:pt x="13063" y="0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4" name="Frihandsfigur: Form 33">
            <a:extLst>
              <a:ext uri="{FF2B5EF4-FFF2-40B4-BE49-F238E27FC236}">
                <a16:creationId xmlns:a16="http://schemas.microsoft.com/office/drawing/2014/main" id="{E5AF9543-A165-4CF0-8396-27DAB8DD7516}"/>
              </a:ext>
            </a:extLst>
          </p:cNvPr>
          <p:cNvSpPr/>
          <p:nvPr/>
        </p:nvSpPr>
        <p:spPr>
          <a:xfrm>
            <a:off x="3531326" y="3274423"/>
            <a:ext cx="115388" cy="108857"/>
          </a:xfrm>
          <a:custGeom>
            <a:avLst/>
            <a:gdLst>
              <a:gd name="connsiteX0" fmla="*/ 0 w 115388"/>
              <a:gd name="connsiteY0" fmla="*/ 52251 h 108857"/>
              <a:gd name="connsiteX1" fmla="*/ 67491 w 115388"/>
              <a:gd name="connsiteY1" fmla="*/ 0 h 108857"/>
              <a:gd name="connsiteX2" fmla="*/ 115388 w 115388"/>
              <a:gd name="connsiteY2" fmla="*/ 60960 h 108857"/>
              <a:gd name="connsiteX3" fmla="*/ 56605 w 115388"/>
              <a:gd name="connsiteY3" fmla="*/ 108857 h 108857"/>
              <a:gd name="connsiteX4" fmla="*/ 0 w 115388"/>
              <a:gd name="connsiteY4" fmla="*/ 52251 h 1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" h="108857">
                <a:moveTo>
                  <a:pt x="0" y="52251"/>
                </a:moveTo>
                <a:lnTo>
                  <a:pt x="67491" y="0"/>
                </a:lnTo>
                <a:lnTo>
                  <a:pt x="115388" y="60960"/>
                </a:lnTo>
                <a:lnTo>
                  <a:pt x="56605" y="108857"/>
                </a:lnTo>
                <a:lnTo>
                  <a:pt x="0" y="52251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Frihandsfigur: Form 34">
            <a:extLst>
              <a:ext uri="{FF2B5EF4-FFF2-40B4-BE49-F238E27FC236}">
                <a16:creationId xmlns:a16="http://schemas.microsoft.com/office/drawing/2014/main" id="{3CF59AAF-C505-473D-AE9D-8E9FE3D4807C}"/>
              </a:ext>
            </a:extLst>
          </p:cNvPr>
          <p:cNvSpPr/>
          <p:nvPr/>
        </p:nvSpPr>
        <p:spPr>
          <a:xfrm>
            <a:off x="3671711" y="3699933"/>
            <a:ext cx="251178" cy="287867"/>
          </a:xfrm>
          <a:custGeom>
            <a:avLst/>
            <a:gdLst>
              <a:gd name="connsiteX0" fmla="*/ 0 w 251178"/>
              <a:gd name="connsiteY0" fmla="*/ 47978 h 287867"/>
              <a:gd name="connsiteX1" fmla="*/ 11289 w 251178"/>
              <a:gd name="connsiteY1" fmla="*/ 129823 h 287867"/>
              <a:gd name="connsiteX2" fmla="*/ 180622 w 251178"/>
              <a:gd name="connsiteY2" fmla="*/ 149578 h 287867"/>
              <a:gd name="connsiteX3" fmla="*/ 203200 w 251178"/>
              <a:gd name="connsiteY3" fmla="*/ 287867 h 287867"/>
              <a:gd name="connsiteX4" fmla="*/ 251178 w 251178"/>
              <a:gd name="connsiteY4" fmla="*/ 251178 h 287867"/>
              <a:gd name="connsiteX5" fmla="*/ 177800 w 251178"/>
              <a:gd name="connsiteY5" fmla="*/ 0 h 287867"/>
              <a:gd name="connsiteX6" fmla="*/ 0 w 251178"/>
              <a:gd name="connsiteY6" fmla="*/ 47978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78" h="287867">
                <a:moveTo>
                  <a:pt x="0" y="47978"/>
                </a:moveTo>
                <a:lnTo>
                  <a:pt x="11289" y="129823"/>
                </a:lnTo>
                <a:lnTo>
                  <a:pt x="180622" y="149578"/>
                </a:lnTo>
                <a:lnTo>
                  <a:pt x="203200" y="287867"/>
                </a:lnTo>
                <a:lnTo>
                  <a:pt x="251178" y="251178"/>
                </a:lnTo>
                <a:lnTo>
                  <a:pt x="177800" y="0"/>
                </a:lnTo>
                <a:lnTo>
                  <a:pt x="0" y="47978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2264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E2B9962-E719-4BA8-BEE4-F50E11E04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23478"/>
            <a:ext cx="4775620" cy="40237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A12C39-505B-4CC6-9EF6-BEA876201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11510"/>
            <a:ext cx="809032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2000" dirty="0">
                <a:solidFill>
                  <a:srgbClr val="0D69BC"/>
                </a:solidFill>
                <a:latin typeface="+mj-lt"/>
                <a:ea typeface="+mj-ea"/>
                <a:cs typeface="+mj-cs"/>
              </a:rPr>
              <a:t>Södra Hedeskoga</a:t>
            </a:r>
          </a:p>
        </p:txBody>
      </p:sp>
    </p:spTree>
    <p:extLst>
      <p:ext uri="{BB962C8B-B14F-4D97-AF65-F5344CB8AC3E}">
        <p14:creationId xmlns:p14="http://schemas.microsoft.com/office/powerpoint/2010/main" val="3396335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C3C64A-AA6E-4A24-B621-4E7D0227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72" y="411510"/>
            <a:ext cx="7571184" cy="504056"/>
          </a:xfrm>
        </p:spPr>
        <p:txBody>
          <a:bodyPr/>
          <a:lstStyle/>
          <a:p>
            <a:r>
              <a:rPr lang="sv-SE" dirty="0"/>
              <a:t>Hur vill vi att detaljplaner ska kommuniceras?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BFAD9C-FD2A-492D-82CA-659F77BC5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9542"/>
            <a:ext cx="8136904" cy="32403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Remiss i samband med samråd/granskning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Information om detaljplaner några gånger om året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Dialog med barn/ungdomar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0307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D49658F-19F6-4EEA-9C1F-274B20D2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01559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45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innehåll 8" descr="En bild som visar text, diagram, karta&#10;&#10;Automatiskt genererad beskrivning">
            <a:extLst>
              <a:ext uri="{FF2B5EF4-FFF2-40B4-BE49-F238E27FC236}">
                <a16:creationId xmlns:a16="http://schemas.microsoft.com/office/drawing/2014/main" id="{5CB6A00C-9A2B-F5E3-277A-2FDADA209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51470"/>
            <a:ext cx="5832648" cy="4119754"/>
          </a:xfrm>
        </p:spPr>
      </p:pic>
    </p:spTree>
    <p:extLst>
      <p:ext uri="{BB962C8B-B14F-4D97-AF65-F5344CB8AC3E}">
        <p14:creationId xmlns:p14="http://schemas.microsoft.com/office/powerpoint/2010/main" val="3231833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4669" t="14299" r="58713" b="12727"/>
          <a:stretch/>
        </p:blipFill>
        <p:spPr>
          <a:xfrm>
            <a:off x="0" y="6231"/>
            <a:ext cx="9144000" cy="5137269"/>
          </a:xfrm>
          <a:prstGeom prst="rect">
            <a:avLst/>
          </a:prstGeom>
          <a:ln>
            <a:solidFill>
              <a:schemeClr val="accent6"/>
            </a:solidFill>
            <a:prstDash val="sysDash"/>
          </a:ln>
        </p:spPr>
      </p:pic>
      <p:sp>
        <p:nvSpPr>
          <p:cNvPr id="4" name="Frihandsfigur 3"/>
          <p:cNvSpPr/>
          <p:nvPr/>
        </p:nvSpPr>
        <p:spPr>
          <a:xfrm>
            <a:off x="1733476" y="3509319"/>
            <a:ext cx="194178" cy="215361"/>
          </a:xfrm>
          <a:custGeom>
            <a:avLst/>
            <a:gdLst>
              <a:gd name="connsiteX0" fmla="*/ 0 w 194178"/>
              <a:gd name="connsiteY0" fmla="*/ 172995 h 215361"/>
              <a:gd name="connsiteX1" fmla="*/ 31775 w 194178"/>
              <a:gd name="connsiteY1" fmla="*/ 0 h 215361"/>
              <a:gd name="connsiteX2" fmla="*/ 194178 w 194178"/>
              <a:gd name="connsiteY2" fmla="*/ 7061 h 215361"/>
              <a:gd name="connsiteX3" fmla="*/ 187117 w 194178"/>
              <a:gd name="connsiteY3" fmla="*/ 215361 h 215361"/>
              <a:gd name="connsiteX4" fmla="*/ 0 w 194178"/>
              <a:gd name="connsiteY4" fmla="*/ 172995 h 21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78" h="215361">
                <a:moveTo>
                  <a:pt x="0" y="172995"/>
                </a:moveTo>
                <a:lnTo>
                  <a:pt x="31775" y="0"/>
                </a:lnTo>
                <a:lnTo>
                  <a:pt x="194178" y="7061"/>
                </a:lnTo>
                <a:lnTo>
                  <a:pt x="187117" y="215361"/>
                </a:lnTo>
                <a:lnTo>
                  <a:pt x="0" y="172995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Frihandsfigur 5"/>
          <p:cNvSpPr/>
          <p:nvPr/>
        </p:nvSpPr>
        <p:spPr>
          <a:xfrm>
            <a:off x="4812074" y="2428985"/>
            <a:ext cx="374233" cy="345990"/>
          </a:xfrm>
          <a:custGeom>
            <a:avLst/>
            <a:gdLst>
              <a:gd name="connsiteX0" fmla="*/ 0 w 374233"/>
              <a:gd name="connsiteY0" fmla="*/ 345990 h 345990"/>
              <a:gd name="connsiteX1" fmla="*/ 60019 w 374233"/>
              <a:gd name="connsiteY1" fmla="*/ 211830 h 345990"/>
              <a:gd name="connsiteX2" fmla="*/ 116507 w 374233"/>
              <a:gd name="connsiteY2" fmla="*/ 148281 h 345990"/>
              <a:gd name="connsiteX3" fmla="*/ 317745 w 374233"/>
              <a:gd name="connsiteY3" fmla="*/ 0 h 345990"/>
              <a:gd name="connsiteX4" fmla="*/ 374233 w 374233"/>
              <a:gd name="connsiteY4" fmla="*/ 84732 h 345990"/>
              <a:gd name="connsiteX5" fmla="*/ 187117 w 374233"/>
              <a:gd name="connsiteY5" fmla="*/ 225952 h 345990"/>
              <a:gd name="connsiteX6" fmla="*/ 137690 w 374233"/>
              <a:gd name="connsiteY6" fmla="*/ 268318 h 345990"/>
              <a:gd name="connsiteX7" fmla="*/ 148281 w 374233"/>
              <a:gd name="connsiteY7" fmla="*/ 328337 h 345990"/>
              <a:gd name="connsiteX8" fmla="*/ 0 w 374233"/>
              <a:gd name="connsiteY8" fmla="*/ 345990 h 3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33" h="345990">
                <a:moveTo>
                  <a:pt x="0" y="345990"/>
                </a:moveTo>
                <a:lnTo>
                  <a:pt x="60019" y="211830"/>
                </a:lnTo>
                <a:lnTo>
                  <a:pt x="116507" y="148281"/>
                </a:lnTo>
                <a:lnTo>
                  <a:pt x="317745" y="0"/>
                </a:lnTo>
                <a:lnTo>
                  <a:pt x="374233" y="84732"/>
                </a:lnTo>
                <a:lnTo>
                  <a:pt x="187117" y="225952"/>
                </a:lnTo>
                <a:lnTo>
                  <a:pt x="137690" y="268318"/>
                </a:lnTo>
                <a:lnTo>
                  <a:pt x="148281" y="328337"/>
                </a:lnTo>
                <a:lnTo>
                  <a:pt x="0" y="34599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Frihandsfigur 7"/>
          <p:cNvSpPr/>
          <p:nvPr/>
        </p:nvSpPr>
        <p:spPr>
          <a:xfrm>
            <a:off x="4610100" y="3137807"/>
            <a:ext cx="84364" cy="100693"/>
          </a:xfrm>
          <a:custGeom>
            <a:avLst/>
            <a:gdLst>
              <a:gd name="connsiteX0" fmla="*/ 0 w 84364"/>
              <a:gd name="connsiteY0" fmla="*/ 5443 h 100693"/>
              <a:gd name="connsiteX1" fmla="*/ 70757 w 84364"/>
              <a:gd name="connsiteY1" fmla="*/ 0 h 100693"/>
              <a:gd name="connsiteX2" fmla="*/ 84364 w 84364"/>
              <a:gd name="connsiteY2" fmla="*/ 100693 h 100693"/>
              <a:gd name="connsiteX3" fmla="*/ 13607 w 84364"/>
              <a:gd name="connsiteY3" fmla="*/ 95250 h 100693"/>
              <a:gd name="connsiteX4" fmla="*/ 0 w 84364"/>
              <a:gd name="connsiteY4" fmla="*/ 5443 h 10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4" h="100693">
                <a:moveTo>
                  <a:pt x="0" y="5443"/>
                </a:moveTo>
                <a:lnTo>
                  <a:pt x="70757" y="0"/>
                </a:lnTo>
                <a:lnTo>
                  <a:pt x="84364" y="100693"/>
                </a:lnTo>
                <a:lnTo>
                  <a:pt x="13607" y="95250"/>
                </a:lnTo>
                <a:cubicBezTo>
                  <a:pt x="14514" y="68943"/>
                  <a:pt x="15422" y="42636"/>
                  <a:pt x="0" y="5443"/>
                </a:cubicBez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Frihandsfigur 8"/>
          <p:cNvSpPr/>
          <p:nvPr/>
        </p:nvSpPr>
        <p:spPr>
          <a:xfrm>
            <a:off x="6003471" y="2822121"/>
            <a:ext cx="195943" cy="171450"/>
          </a:xfrm>
          <a:custGeom>
            <a:avLst/>
            <a:gdLst>
              <a:gd name="connsiteX0" fmla="*/ 0 w 195943"/>
              <a:gd name="connsiteY0" fmla="*/ 40822 h 171450"/>
              <a:gd name="connsiteX1" fmla="*/ 174172 w 195943"/>
              <a:gd name="connsiteY1" fmla="*/ 0 h 171450"/>
              <a:gd name="connsiteX2" fmla="*/ 195943 w 195943"/>
              <a:gd name="connsiteY2" fmla="*/ 136072 h 171450"/>
              <a:gd name="connsiteX3" fmla="*/ 13608 w 195943"/>
              <a:gd name="connsiteY3" fmla="*/ 171450 h 171450"/>
              <a:gd name="connsiteX4" fmla="*/ 0 w 195943"/>
              <a:gd name="connsiteY4" fmla="*/ 40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3" h="171450">
                <a:moveTo>
                  <a:pt x="0" y="40822"/>
                </a:moveTo>
                <a:lnTo>
                  <a:pt x="174172" y="0"/>
                </a:lnTo>
                <a:lnTo>
                  <a:pt x="195943" y="136072"/>
                </a:lnTo>
                <a:lnTo>
                  <a:pt x="13608" y="171450"/>
                </a:lnTo>
                <a:lnTo>
                  <a:pt x="0" y="40822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Frihandsfigur 10"/>
          <p:cNvSpPr/>
          <p:nvPr/>
        </p:nvSpPr>
        <p:spPr>
          <a:xfrm>
            <a:off x="4219575" y="3178969"/>
            <a:ext cx="83344" cy="97631"/>
          </a:xfrm>
          <a:custGeom>
            <a:avLst/>
            <a:gdLst>
              <a:gd name="connsiteX0" fmla="*/ 0 w 83344"/>
              <a:gd name="connsiteY0" fmla="*/ 11906 h 97631"/>
              <a:gd name="connsiteX1" fmla="*/ 76200 w 83344"/>
              <a:gd name="connsiteY1" fmla="*/ 0 h 97631"/>
              <a:gd name="connsiteX2" fmla="*/ 83344 w 83344"/>
              <a:gd name="connsiteY2" fmla="*/ 73819 h 97631"/>
              <a:gd name="connsiteX3" fmla="*/ 54769 w 83344"/>
              <a:gd name="connsiteY3" fmla="*/ 97631 h 97631"/>
              <a:gd name="connsiteX4" fmla="*/ 19050 w 83344"/>
              <a:gd name="connsiteY4" fmla="*/ 71437 h 97631"/>
              <a:gd name="connsiteX5" fmla="*/ 0 w 83344"/>
              <a:gd name="connsiteY5" fmla="*/ 11906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44" h="97631">
                <a:moveTo>
                  <a:pt x="0" y="11906"/>
                </a:moveTo>
                <a:lnTo>
                  <a:pt x="76200" y="0"/>
                </a:lnTo>
                <a:lnTo>
                  <a:pt x="83344" y="73819"/>
                </a:lnTo>
                <a:lnTo>
                  <a:pt x="54769" y="97631"/>
                </a:lnTo>
                <a:lnTo>
                  <a:pt x="19050" y="71437"/>
                </a:lnTo>
                <a:lnTo>
                  <a:pt x="0" y="11906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rihandsfigur 12"/>
          <p:cNvSpPr/>
          <p:nvPr/>
        </p:nvSpPr>
        <p:spPr>
          <a:xfrm>
            <a:off x="2376028" y="458965"/>
            <a:ext cx="730814" cy="748467"/>
          </a:xfrm>
          <a:custGeom>
            <a:avLst/>
            <a:gdLst>
              <a:gd name="connsiteX0" fmla="*/ 0 w 730814"/>
              <a:gd name="connsiteY0" fmla="*/ 0 h 748467"/>
              <a:gd name="connsiteX1" fmla="*/ 63549 w 730814"/>
              <a:gd name="connsiteY1" fmla="*/ 3531 h 748467"/>
              <a:gd name="connsiteX2" fmla="*/ 204769 w 730814"/>
              <a:gd name="connsiteY2" fmla="*/ 275379 h 748467"/>
              <a:gd name="connsiteX3" fmla="*/ 370703 w 730814"/>
              <a:gd name="connsiteY3" fmla="*/ 229483 h 748467"/>
              <a:gd name="connsiteX4" fmla="*/ 427191 w 730814"/>
              <a:gd name="connsiteY4" fmla="*/ 356581 h 748467"/>
              <a:gd name="connsiteX5" fmla="*/ 518984 w 730814"/>
              <a:gd name="connsiteY5" fmla="*/ 395416 h 748467"/>
              <a:gd name="connsiteX6" fmla="*/ 593124 w 730814"/>
              <a:gd name="connsiteY6" fmla="*/ 367172 h 748467"/>
              <a:gd name="connsiteX7" fmla="*/ 667265 w 730814"/>
              <a:gd name="connsiteY7" fmla="*/ 540167 h 748467"/>
              <a:gd name="connsiteX8" fmla="*/ 730814 w 730814"/>
              <a:gd name="connsiteY8" fmla="*/ 674326 h 748467"/>
              <a:gd name="connsiteX9" fmla="*/ 543697 w 730814"/>
              <a:gd name="connsiteY9" fmla="*/ 748467 h 748467"/>
              <a:gd name="connsiteX10" fmla="*/ 458965 w 730814"/>
              <a:gd name="connsiteY10" fmla="*/ 741406 h 748467"/>
              <a:gd name="connsiteX11" fmla="*/ 427191 w 730814"/>
              <a:gd name="connsiteY11" fmla="*/ 677857 h 748467"/>
              <a:gd name="connsiteX12" fmla="*/ 374233 w 730814"/>
              <a:gd name="connsiteY12" fmla="*/ 667265 h 748467"/>
              <a:gd name="connsiteX13" fmla="*/ 204769 w 730814"/>
              <a:gd name="connsiteY13" fmla="*/ 490740 h 748467"/>
              <a:gd name="connsiteX14" fmla="*/ 148281 w 730814"/>
              <a:gd name="connsiteY14" fmla="*/ 490740 h 748467"/>
              <a:gd name="connsiteX15" fmla="*/ 130628 w 730814"/>
              <a:gd name="connsiteY15" fmla="*/ 356581 h 748467"/>
              <a:gd name="connsiteX16" fmla="*/ 63549 w 730814"/>
              <a:gd name="connsiteY16" fmla="*/ 381294 h 748467"/>
              <a:gd name="connsiteX17" fmla="*/ 24713 w 730814"/>
              <a:gd name="connsiteY17" fmla="*/ 300093 h 748467"/>
              <a:gd name="connsiteX18" fmla="*/ 120037 w 730814"/>
              <a:gd name="connsiteY18" fmla="*/ 240074 h 748467"/>
              <a:gd name="connsiteX19" fmla="*/ 0 w 730814"/>
              <a:gd name="connsiteY19" fmla="*/ 0 h 74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0814" h="748467">
                <a:moveTo>
                  <a:pt x="0" y="0"/>
                </a:moveTo>
                <a:lnTo>
                  <a:pt x="63549" y="3531"/>
                </a:lnTo>
                <a:lnTo>
                  <a:pt x="204769" y="275379"/>
                </a:lnTo>
                <a:lnTo>
                  <a:pt x="370703" y="229483"/>
                </a:lnTo>
                <a:lnTo>
                  <a:pt x="427191" y="356581"/>
                </a:lnTo>
                <a:lnTo>
                  <a:pt x="518984" y="395416"/>
                </a:lnTo>
                <a:lnTo>
                  <a:pt x="593124" y="367172"/>
                </a:lnTo>
                <a:lnTo>
                  <a:pt x="667265" y="540167"/>
                </a:lnTo>
                <a:lnTo>
                  <a:pt x="730814" y="674326"/>
                </a:lnTo>
                <a:lnTo>
                  <a:pt x="543697" y="748467"/>
                </a:lnTo>
                <a:lnTo>
                  <a:pt x="458965" y="741406"/>
                </a:lnTo>
                <a:lnTo>
                  <a:pt x="427191" y="677857"/>
                </a:lnTo>
                <a:lnTo>
                  <a:pt x="374233" y="667265"/>
                </a:lnTo>
                <a:lnTo>
                  <a:pt x="204769" y="490740"/>
                </a:lnTo>
                <a:lnTo>
                  <a:pt x="148281" y="490740"/>
                </a:lnTo>
                <a:lnTo>
                  <a:pt x="130628" y="356581"/>
                </a:lnTo>
                <a:lnTo>
                  <a:pt x="63549" y="381294"/>
                </a:lnTo>
                <a:lnTo>
                  <a:pt x="24713" y="300093"/>
                </a:lnTo>
                <a:lnTo>
                  <a:pt x="120037" y="24007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Frihandsfigur 13"/>
          <p:cNvSpPr/>
          <p:nvPr/>
        </p:nvSpPr>
        <p:spPr>
          <a:xfrm>
            <a:off x="2818737" y="3796748"/>
            <a:ext cx="182880" cy="99391"/>
          </a:xfrm>
          <a:custGeom>
            <a:avLst/>
            <a:gdLst>
              <a:gd name="connsiteX0" fmla="*/ 3976 w 182880"/>
              <a:gd name="connsiteY0" fmla="*/ 0 h 99391"/>
              <a:gd name="connsiteX1" fmla="*/ 182880 w 182880"/>
              <a:gd name="connsiteY1" fmla="*/ 0 h 99391"/>
              <a:gd name="connsiteX2" fmla="*/ 182880 w 182880"/>
              <a:gd name="connsiteY2" fmla="*/ 43732 h 99391"/>
              <a:gd name="connsiteX3" fmla="*/ 115294 w 182880"/>
              <a:gd name="connsiteY3" fmla="*/ 99391 h 99391"/>
              <a:gd name="connsiteX4" fmla="*/ 0 w 182880"/>
              <a:gd name="connsiteY4" fmla="*/ 99391 h 99391"/>
              <a:gd name="connsiteX5" fmla="*/ 3976 w 182880"/>
              <a:gd name="connsiteY5" fmla="*/ 0 h 9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99391">
                <a:moveTo>
                  <a:pt x="3976" y="0"/>
                </a:moveTo>
                <a:lnTo>
                  <a:pt x="182880" y="0"/>
                </a:lnTo>
                <a:lnTo>
                  <a:pt x="182880" y="43732"/>
                </a:lnTo>
                <a:lnTo>
                  <a:pt x="115294" y="99391"/>
                </a:lnTo>
                <a:lnTo>
                  <a:pt x="0" y="99391"/>
                </a:lnTo>
                <a:lnTo>
                  <a:pt x="3976" y="0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/>
          <p:cNvSpPr/>
          <p:nvPr/>
        </p:nvSpPr>
        <p:spPr>
          <a:xfrm>
            <a:off x="4090330" y="3613812"/>
            <a:ext cx="1112735" cy="484245"/>
          </a:xfrm>
          <a:custGeom>
            <a:avLst/>
            <a:gdLst>
              <a:gd name="connsiteX0" fmla="*/ 0 w 1112735"/>
              <a:gd name="connsiteY0" fmla="*/ 46364 h 484245"/>
              <a:gd name="connsiteX1" fmla="*/ 311669 w 1112735"/>
              <a:gd name="connsiteY1" fmla="*/ 30909 h 484245"/>
              <a:gd name="connsiteX2" fmla="*/ 479094 w 1112735"/>
              <a:gd name="connsiteY2" fmla="*/ 56667 h 484245"/>
              <a:gd name="connsiteX3" fmla="*/ 837127 w 1112735"/>
              <a:gd name="connsiteY3" fmla="*/ 0 h 484245"/>
              <a:gd name="connsiteX4" fmla="*/ 1112735 w 1112735"/>
              <a:gd name="connsiteY4" fmla="*/ 275608 h 484245"/>
              <a:gd name="connsiteX5" fmla="*/ 1053492 w 1112735"/>
              <a:gd name="connsiteY5" fmla="*/ 329699 h 484245"/>
              <a:gd name="connsiteX6" fmla="*/ 816521 w 1112735"/>
              <a:gd name="connsiteY6" fmla="*/ 337426 h 484245"/>
              <a:gd name="connsiteX7" fmla="*/ 806218 w 1112735"/>
              <a:gd name="connsiteY7" fmla="*/ 311669 h 484245"/>
              <a:gd name="connsiteX8" fmla="*/ 561519 w 1112735"/>
              <a:gd name="connsiteY8" fmla="*/ 337426 h 484245"/>
              <a:gd name="connsiteX9" fmla="*/ 332275 w 1112735"/>
              <a:gd name="connsiteY9" fmla="*/ 484245 h 484245"/>
              <a:gd name="connsiteX10" fmla="*/ 10303 w 1112735"/>
              <a:gd name="connsiteY10" fmla="*/ 141667 h 484245"/>
              <a:gd name="connsiteX11" fmla="*/ 0 w 1112735"/>
              <a:gd name="connsiteY11" fmla="*/ 46364 h 48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2735" h="484245">
                <a:moveTo>
                  <a:pt x="0" y="46364"/>
                </a:moveTo>
                <a:lnTo>
                  <a:pt x="311669" y="30909"/>
                </a:lnTo>
                <a:lnTo>
                  <a:pt x="479094" y="56667"/>
                </a:lnTo>
                <a:lnTo>
                  <a:pt x="837127" y="0"/>
                </a:lnTo>
                <a:lnTo>
                  <a:pt x="1112735" y="275608"/>
                </a:lnTo>
                <a:lnTo>
                  <a:pt x="1053492" y="329699"/>
                </a:lnTo>
                <a:lnTo>
                  <a:pt x="816521" y="337426"/>
                </a:lnTo>
                <a:lnTo>
                  <a:pt x="806218" y="311669"/>
                </a:lnTo>
                <a:lnTo>
                  <a:pt x="561519" y="337426"/>
                </a:lnTo>
                <a:lnTo>
                  <a:pt x="332275" y="484245"/>
                </a:lnTo>
                <a:lnTo>
                  <a:pt x="10303" y="141667"/>
                </a:lnTo>
                <a:lnTo>
                  <a:pt x="0" y="4636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Frihandsfigur 11"/>
          <p:cNvSpPr/>
          <p:nvPr/>
        </p:nvSpPr>
        <p:spPr>
          <a:xfrm>
            <a:off x="4159876" y="3315022"/>
            <a:ext cx="146819" cy="113334"/>
          </a:xfrm>
          <a:custGeom>
            <a:avLst/>
            <a:gdLst>
              <a:gd name="connsiteX0" fmla="*/ 0 w 146819"/>
              <a:gd name="connsiteY0" fmla="*/ 30909 h 113334"/>
              <a:gd name="connsiteX1" fmla="*/ 128789 w 146819"/>
              <a:gd name="connsiteY1" fmla="*/ 0 h 113334"/>
              <a:gd name="connsiteX2" fmla="*/ 146819 w 146819"/>
              <a:gd name="connsiteY2" fmla="*/ 59243 h 113334"/>
              <a:gd name="connsiteX3" fmla="*/ 108183 w 146819"/>
              <a:gd name="connsiteY3" fmla="*/ 97879 h 113334"/>
              <a:gd name="connsiteX4" fmla="*/ 43788 w 146819"/>
              <a:gd name="connsiteY4" fmla="*/ 113334 h 113334"/>
              <a:gd name="connsiteX5" fmla="*/ 7727 w 146819"/>
              <a:gd name="connsiteY5" fmla="*/ 105607 h 113334"/>
              <a:gd name="connsiteX6" fmla="*/ 0 w 146819"/>
              <a:gd name="connsiteY6" fmla="*/ 30909 h 11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819" h="113334">
                <a:moveTo>
                  <a:pt x="0" y="30909"/>
                </a:moveTo>
                <a:lnTo>
                  <a:pt x="128789" y="0"/>
                </a:lnTo>
                <a:lnTo>
                  <a:pt x="146819" y="59243"/>
                </a:lnTo>
                <a:lnTo>
                  <a:pt x="108183" y="97879"/>
                </a:lnTo>
                <a:lnTo>
                  <a:pt x="43788" y="113334"/>
                </a:lnTo>
                <a:lnTo>
                  <a:pt x="7727" y="105607"/>
                </a:lnTo>
                <a:lnTo>
                  <a:pt x="0" y="30909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 14"/>
          <p:cNvSpPr/>
          <p:nvPr/>
        </p:nvSpPr>
        <p:spPr>
          <a:xfrm>
            <a:off x="5007306" y="141668"/>
            <a:ext cx="940158" cy="1339402"/>
          </a:xfrm>
          <a:custGeom>
            <a:avLst/>
            <a:gdLst>
              <a:gd name="connsiteX0" fmla="*/ 0 w 940158"/>
              <a:gd name="connsiteY0" fmla="*/ 110758 h 1339402"/>
              <a:gd name="connsiteX1" fmla="*/ 651671 w 940158"/>
              <a:gd name="connsiteY1" fmla="*/ 0 h 1339402"/>
              <a:gd name="connsiteX2" fmla="*/ 674853 w 940158"/>
              <a:gd name="connsiteY2" fmla="*/ 334850 h 1339402"/>
              <a:gd name="connsiteX3" fmla="*/ 940158 w 940158"/>
              <a:gd name="connsiteY3" fmla="*/ 762429 h 1339402"/>
              <a:gd name="connsiteX4" fmla="*/ 414700 w 940158"/>
              <a:gd name="connsiteY4" fmla="*/ 1339402 h 1339402"/>
              <a:gd name="connsiteX5" fmla="*/ 303941 w 940158"/>
              <a:gd name="connsiteY5" fmla="*/ 1171977 h 1339402"/>
              <a:gd name="connsiteX6" fmla="*/ 170001 w 940158"/>
              <a:gd name="connsiteY6" fmla="*/ 1298190 h 1339402"/>
              <a:gd name="connsiteX7" fmla="*/ 56667 w 940158"/>
              <a:gd name="connsiteY7" fmla="*/ 1269857 h 1339402"/>
              <a:gd name="connsiteX8" fmla="*/ 0 w 940158"/>
              <a:gd name="connsiteY8" fmla="*/ 973642 h 1339402"/>
              <a:gd name="connsiteX9" fmla="*/ 149395 w 940158"/>
              <a:gd name="connsiteY9" fmla="*/ 924703 h 1339402"/>
              <a:gd name="connsiteX10" fmla="*/ 85000 w 940158"/>
              <a:gd name="connsiteY10" fmla="*/ 759853 h 1339402"/>
              <a:gd name="connsiteX11" fmla="*/ 0 w 940158"/>
              <a:gd name="connsiteY11" fmla="*/ 110758 h 133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0158" h="1339402">
                <a:moveTo>
                  <a:pt x="0" y="110758"/>
                </a:moveTo>
                <a:lnTo>
                  <a:pt x="651671" y="0"/>
                </a:lnTo>
                <a:lnTo>
                  <a:pt x="674853" y="334850"/>
                </a:lnTo>
                <a:lnTo>
                  <a:pt x="940158" y="762429"/>
                </a:lnTo>
                <a:lnTo>
                  <a:pt x="414700" y="1339402"/>
                </a:lnTo>
                <a:lnTo>
                  <a:pt x="303941" y="1171977"/>
                </a:lnTo>
                <a:lnTo>
                  <a:pt x="170001" y="1298190"/>
                </a:lnTo>
                <a:lnTo>
                  <a:pt x="56667" y="1269857"/>
                </a:lnTo>
                <a:lnTo>
                  <a:pt x="0" y="973642"/>
                </a:lnTo>
                <a:lnTo>
                  <a:pt x="149395" y="924703"/>
                </a:lnTo>
                <a:lnTo>
                  <a:pt x="85000" y="759853"/>
                </a:lnTo>
                <a:lnTo>
                  <a:pt x="0" y="11075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Frihandsfigur 20"/>
          <p:cNvSpPr/>
          <p:nvPr/>
        </p:nvSpPr>
        <p:spPr>
          <a:xfrm>
            <a:off x="1994468" y="2100649"/>
            <a:ext cx="207168" cy="369094"/>
          </a:xfrm>
          <a:custGeom>
            <a:avLst/>
            <a:gdLst>
              <a:gd name="connsiteX0" fmla="*/ 107156 w 207168"/>
              <a:gd name="connsiteY0" fmla="*/ 0 h 369094"/>
              <a:gd name="connsiteX1" fmla="*/ 207168 w 207168"/>
              <a:gd name="connsiteY1" fmla="*/ 73819 h 369094"/>
              <a:gd name="connsiteX2" fmla="*/ 130968 w 207168"/>
              <a:gd name="connsiteY2" fmla="*/ 323850 h 369094"/>
              <a:gd name="connsiteX3" fmla="*/ 0 w 207168"/>
              <a:gd name="connsiteY3" fmla="*/ 369094 h 369094"/>
              <a:gd name="connsiteX4" fmla="*/ 107156 w 207168"/>
              <a:gd name="connsiteY4" fmla="*/ 0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8" h="369094">
                <a:moveTo>
                  <a:pt x="107156" y="0"/>
                </a:moveTo>
                <a:lnTo>
                  <a:pt x="207168" y="73819"/>
                </a:lnTo>
                <a:lnTo>
                  <a:pt x="130968" y="323850"/>
                </a:lnTo>
                <a:lnTo>
                  <a:pt x="0" y="369094"/>
                </a:lnTo>
                <a:lnTo>
                  <a:pt x="107156" y="0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Frihandsfigur 22"/>
          <p:cNvSpPr/>
          <p:nvPr/>
        </p:nvSpPr>
        <p:spPr>
          <a:xfrm>
            <a:off x="4169569" y="2976563"/>
            <a:ext cx="123825" cy="88106"/>
          </a:xfrm>
          <a:custGeom>
            <a:avLst/>
            <a:gdLst>
              <a:gd name="connsiteX0" fmla="*/ 0 w 123825"/>
              <a:gd name="connsiteY0" fmla="*/ 16668 h 88106"/>
              <a:gd name="connsiteX1" fmla="*/ 116681 w 123825"/>
              <a:gd name="connsiteY1" fmla="*/ 0 h 88106"/>
              <a:gd name="connsiteX2" fmla="*/ 123825 w 123825"/>
              <a:gd name="connsiteY2" fmla="*/ 88106 h 88106"/>
              <a:gd name="connsiteX3" fmla="*/ 26194 w 123825"/>
              <a:gd name="connsiteY3" fmla="*/ 88106 h 88106"/>
              <a:gd name="connsiteX4" fmla="*/ 0 w 123825"/>
              <a:gd name="connsiteY4" fmla="*/ 16668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88106">
                <a:moveTo>
                  <a:pt x="0" y="16668"/>
                </a:moveTo>
                <a:lnTo>
                  <a:pt x="116681" y="0"/>
                </a:lnTo>
                <a:lnTo>
                  <a:pt x="123825" y="88106"/>
                </a:lnTo>
                <a:lnTo>
                  <a:pt x="26194" y="88106"/>
                </a:lnTo>
                <a:lnTo>
                  <a:pt x="0" y="16668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Frihandsfigur: Form 15">
            <a:extLst>
              <a:ext uri="{FF2B5EF4-FFF2-40B4-BE49-F238E27FC236}">
                <a16:creationId xmlns:a16="http://schemas.microsoft.com/office/drawing/2014/main" id="{B734BC39-FA33-4FB6-9633-2428EA4A85D5}"/>
              </a:ext>
            </a:extLst>
          </p:cNvPr>
          <p:cNvSpPr/>
          <p:nvPr/>
        </p:nvSpPr>
        <p:spPr>
          <a:xfrm>
            <a:off x="1943100" y="1687286"/>
            <a:ext cx="258536" cy="285750"/>
          </a:xfrm>
          <a:custGeom>
            <a:avLst/>
            <a:gdLst>
              <a:gd name="connsiteX0" fmla="*/ 0 w 258536"/>
              <a:gd name="connsiteY0" fmla="*/ 253093 h 285750"/>
              <a:gd name="connsiteX1" fmla="*/ 0 w 258536"/>
              <a:gd name="connsiteY1" fmla="*/ 253093 h 285750"/>
              <a:gd name="connsiteX2" fmla="*/ 2721 w 258536"/>
              <a:gd name="connsiteY2" fmla="*/ 225878 h 285750"/>
              <a:gd name="connsiteX3" fmla="*/ 5443 w 258536"/>
              <a:gd name="connsiteY3" fmla="*/ 217714 h 285750"/>
              <a:gd name="connsiteX4" fmla="*/ 10886 w 258536"/>
              <a:gd name="connsiteY4" fmla="*/ 198664 h 285750"/>
              <a:gd name="connsiteX5" fmla="*/ 119743 w 258536"/>
              <a:gd name="connsiteY5" fmla="*/ 73478 h 285750"/>
              <a:gd name="connsiteX6" fmla="*/ 171450 w 258536"/>
              <a:gd name="connsiteY6" fmla="*/ 0 h 285750"/>
              <a:gd name="connsiteX7" fmla="*/ 258536 w 258536"/>
              <a:gd name="connsiteY7" fmla="*/ 57150 h 285750"/>
              <a:gd name="connsiteX8" fmla="*/ 228600 w 258536"/>
              <a:gd name="connsiteY8" fmla="*/ 78921 h 285750"/>
              <a:gd name="connsiteX9" fmla="*/ 163286 w 258536"/>
              <a:gd name="connsiteY9" fmla="*/ 269421 h 285750"/>
              <a:gd name="connsiteX10" fmla="*/ 62593 w 258536"/>
              <a:gd name="connsiteY10" fmla="*/ 285750 h 285750"/>
              <a:gd name="connsiteX11" fmla="*/ 0 w 258536"/>
              <a:gd name="connsiteY11" fmla="*/ 253093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536" h="285750">
                <a:moveTo>
                  <a:pt x="0" y="253093"/>
                </a:moveTo>
                <a:lnTo>
                  <a:pt x="0" y="253093"/>
                </a:lnTo>
                <a:cubicBezTo>
                  <a:pt x="907" y="244021"/>
                  <a:pt x="1335" y="234889"/>
                  <a:pt x="2721" y="225878"/>
                </a:cubicBezTo>
                <a:cubicBezTo>
                  <a:pt x="3157" y="223043"/>
                  <a:pt x="4747" y="220497"/>
                  <a:pt x="5443" y="217714"/>
                </a:cubicBezTo>
                <a:cubicBezTo>
                  <a:pt x="10122" y="198997"/>
                  <a:pt x="5411" y="209613"/>
                  <a:pt x="10886" y="198664"/>
                </a:cubicBezTo>
                <a:lnTo>
                  <a:pt x="119743" y="73478"/>
                </a:lnTo>
                <a:lnTo>
                  <a:pt x="171450" y="0"/>
                </a:lnTo>
                <a:lnTo>
                  <a:pt x="258536" y="57150"/>
                </a:lnTo>
                <a:lnTo>
                  <a:pt x="228600" y="78921"/>
                </a:lnTo>
                <a:lnTo>
                  <a:pt x="163286" y="269421"/>
                </a:lnTo>
                <a:lnTo>
                  <a:pt x="62593" y="285750"/>
                </a:lnTo>
                <a:lnTo>
                  <a:pt x="0" y="253093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306409AF-1CC5-41A4-8F98-0DC824088C66}"/>
              </a:ext>
            </a:extLst>
          </p:cNvPr>
          <p:cNvSpPr/>
          <p:nvPr/>
        </p:nvSpPr>
        <p:spPr>
          <a:xfrm>
            <a:off x="3661130" y="3576188"/>
            <a:ext cx="92493" cy="83343"/>
          </a:xfrm>
          <a:prstGeom prst="ellipse">
            <a:avLst/>
          </a:prstGeom>
          <a:noFill/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DD4D185E-E8A6-460C-A36A-BB940609FE4E}"/>
              </a:ext>
            </a:extLst>
          </p:cNvPr>
          <p:cNvCxnSpPr>
            <a:stCxn id="15" idx="5"/>
            <a:endCxn id="15" idx="5"/>
          </p:cNvCxnSpPr>
          <p:nvPr/>
        </p:nvCxnSpPr>
        <p:spPr>
          <a:xfrm>
            <a:off x="5311247" y="1313645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ihandsfigur: Form 29">
            <a:extLst>
              <a:ext uri="{FF2B5EF4-FFF2-40B4-BE49-F238E27FC236}">
                <a16:creationId xmlns:a16="http://schemas.microsoft.com/office/drawing/2014/main" id="{EB078065-941B-46D4-928A-FE68E9C6C422}"/>
              </a:ext>
            </a:extLst>
          </p:cNvPr>
          <p:cNvSpPr/>
          <p:nvPr/>
        </p:nvSpPr>
        <p:spPr>
          <a:xfrm>
            <a:off x="5360126" y="1236617"/>
            <a:ext cx="217714" cy="134983"/>
          </a:xfrm>
          <a:custGeom>
            <a:avLst/>
            <a:gdLst>
              <a:gd name="connsiteX0" fmla="*/ 0 w 217714"/>
              <a:gd name="connsiteY0" fmla="*/ 134983 h 134983"/>
              <a:gd name="connsiteX1" fmla="*/ 152400 w 217714"/>
              <a:gd name="connsiteY1" fmla="*/ 0 h 134983"/>
              <a:gd name="connsiteX2" fmla="*/ 217714 w 217714"/>
              <a:gd name="connsiteY2" fmla="*/ 67492 h 134983"/>
              <a:gd name="connsiteX3" fmla="*/ 217714 w 217714"/>
              <a:gd name="connsiteY3" fmla="*/ 67492 h 13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134983">
                <a:moveTo>
                  <a:pt x="0" y="134983"/>
                </a:moveTo>
                <a:lnTo>
                  <a:pt x="152400" y="0"/>
                </a:lnTo>
                <a:lnTo>
                  <a:pt x="217714" y="67492"/>
                </a:lnTo>
                <a:lnTo>
                  <a:pt x="217714" y="67492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983A1462-6C73-4379-888A-09BF50C87215}"/>
              </a:ext>
            </a:extLst>
          </p:cNvPr>
          <p:cNvSpPr/>
          <p:nvPr/>
        </p:nvSpPr>
        <p:spPr>
          <a:xfrm>
            <a:off x="5357949" y="1217023"/>
            <a:ext cx="230777" cy="254726"/>
          </a:xfrm>
          <a:custGeom>
            <a:avLst/>
            <a:gdLst>
              <a:gd name="connsiteX0" fmla="*/ 0 w 230777"/>
              <a:gd name="connsiteY0" fmla="*/ 126274 h 254726"/>
              <a:gd name="connsiteX1" fmla="*/ 174171 w 230777"/>
              <a:gd name="connsiteY1" fmla="*/ 0 h 254726"/>
              <a:gd name="connsiteX2" fmla="*/ 230777 w 230777"/>
              <a:gd name="connsiteY2" fmla="*/ 74023 h 254726"/>
              <a:gd name="connsiteX3" fmla="*/ 63137 w 230777"/>
              <a:gd name="connsiteY3" fmla="*/ 254726 h 254726"/>
              <a:gd name="connsiteX4" fmla="*/ 0 w 230777"/>
              <a:gd name="connsiteY4" fmla="*/ 126274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77" h="254726">
                <a:moveTo>
                  <a:pt x="0" y="126274"/>
                </a:moveTo>
                <a:lnTo>
                  <a:pt x="174171" y="0"/>
                </a:lnTo>
                <a:lnTo>
                  <a:pt x="230777" y="74023"/>
                </a:lnTo>
                <a:lnTo>
                  <a:pt x="63137" y="254726"/>
                </a:lnTo>
                <a:lnTo>
                  <a:pt x="0" y="12627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Frihandsfigur: Form 31">
            <a:extLst>
              <a:ext uri="{FF2B5EF4-FFF2-40B4-BE49-F238E27FC236}">
                <a16:creationId xmlns:a16="http://schemas.microsoft.com/office/drawing/2014/main" id="{C3B10974-AD06-4F48-B22D-1A38A72946AE}"/>
              </a:ext>
            </a:extLst>
          </p:cNvPr>
          <p:cNvSpPr/>
          <p:nvPr/>
        </p:nvSpPr>
        <p:spPr>
          <a:xfrm>
            <a:off x="4156166" y="1841863"/>
            <a:ext cx="95794" cy="95794"/>
          </a:xfrm>
          <a:custGeom>
            <a:avLst/>
            <a:gdLst>
              <a:gd name="connsiteX0" fmla="*/ 0 w 95794"/>
              <a:gd name="connsiteY0" fmla="*/ 4354 h 95794"/>
              <a:gd name="connsiteX1" fmla="*/ 69668 w 95794"/>
              <a:gd name="connsiteY1" fmla="*/ 0 h 95794"/>
              <a:gd name="connsiteX2" fmla="*/ 95794 w 95794"/>
              <a:gd name="connsiteY2" fmla="*/ 89263 h 95794"/>
              <a:gd name="connsiteX3" fmla="*/ 10885 w 95794"/>
              <a:gd name="connsiteY3" fmla="*/ 95794 h 95794"/>
              <a:gd name="connsiteX4" fmla="*/ 0 w 95794"/>
              <a:gd name="connsiteY4" fmla="*/ 4354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94" h="95794">
                <a:moveTo>
                  <a:pt x="0" y="4354"/>
                </a:moveTo>
                <a:lnTo>
                  <a:pt x="69668" y="0"/>
                </a:lnTo>
                <a:lnTo>
                  <a:pt x="95794" y="89263"/>
                </a:lnTo>
                <a:lnTo>
                  <a:pt x="10885" y="95794"/>
                </a:lnTo>
                <a:lnTo>
                  <a:pt x="0" y="4354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3" name="Frihandsfigur: Form 32">
            <a:extLst>
              <a:ext uri="{FF2B5EF4-FFF2-40B4-BE49-F238E27FC236}">
                <a16:creationId xmlns:a16="http://schemas.microsoft.com/office/drawing/2014/main" id="{457CEA46-3F3F-4950-B607-8D1249B0D0B7}"/>
              </a:ext>
            </a:extLst>
          </p:cNvPr>
          <p:cNvSpPr/>
          <p:nvPr/>
        </p:nvSpPr>
        <p:spPr>
          <a:xfrm>
            <a:off x="2018211" y="3614057"/>
            <a:ext cx="100149" cy="124097"/>
          </a:xfrm>
          <a:custGeom>
            <a:avLst/>
            <a:gdLst>
              <a:gd name="connsiteX0" fmla="*/ 13063 w 100149"/>
              <a:gd name="connsiteY0" fmla="*/ 0 h 124097"/>
              <a:gd name="connsiteX1" fmla="*/ 0 w 100149"/>
              <a:gd name="connsiteY1" fmla="*/ 124097 h 124097"/>
              <a:gd name="connsiteX2" fmla="*/ 95795 w 100149"/>
              <a:gd name="connsiteY2" fmla="*/ 124097 h 124097"/>
              <a:gd name="connsiteX3" fmla="*/ 100149 w 100149"/>
              <a:gd name="connsiteY3" fmla="*/ 21772 h 124097"/>
              <a:gd name="connsiteX4" fmla="*/ 13063 w 100149"/>
              <a:gd name="connsiteY4" fmla="*/ 0 h 12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9" h="124097">
                <a:moveTo>
                  <a:pt x="13063" y="0"/>
                </a:moveTo>
                <a:lnTo>
                  <a:pt x="0" y="124097"/>
                </a:lnTo>
                <a:lnTo>
                  <a:pt x="95795" y="124097"/>
                </a:lnTo>
                <a:lnTo>
                  <a:pt x="100149" y="21772"/>
                </a:lnTo>
                <a:lnTo>
                  <a:pt x="13063" y="0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4" name="Frihandsfigur: Form 33">
            <a:extLst>
              <a:ext uri="{FF2B5EF4-FFF2-40B4-BE49-F238E27FC236}">
                <a16:creationId xmlns:a16="http://schemas.microsoft.com/office/drawing/2014/main" id="{E5AF9543-A165-4CF0-8396-27DAB8DD7516}"/>
              </a:ext>
            </a:extLst>
          </p:cNvPr>
          <p:cNvSpPr/>
          <p:nvPr/>
        </p:nvSpPr>
        <p:spPr>
          <a:xfrm>
            <a:off x="3531326" y="3274423"/>
            <a:ext cx="115388" cy="108857"/>
          </a:xfrm>
          <a:custGeom>
            <a:avLst/>
            <a:gdLst>
              <a:gd name="connsiteX0" fmla="*/ 0 w 115388"/>
              <a:gd name="connsiteY0" fmla="*/ 52251 h 108857"/>
              <a:gd name="connsiteX1" fmla="*/ 67491 w 115388"/>
              <a:gd name="connsiteY1" fmla="*/ 0 h 108857"/>
              <a:gd name="connsiteX2" fmla="*/ 115388 w 115388"/>
              <a:gd name="connsiteY2" fmla="*/ 60960 h 108857"/>
              <a:gd name="connsiteX3" fmla="*/ 56605 w 115388"/>
              <a:gd name="connsiteY3" fmla="*/ 108857 h 108857"/>
              <a:gd name="connsiteX4" fmla="*/ 0 w 115388"/>
              <a:gd name="connsiteY4" fmla="*/ 52251 h 1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" h="108857">
                <a:moveTo>
                  <a:pt x="0" y="52251"/>
                </a:moveTo>
                <a:lnTo>
                  <a:pt x="67491" y="0"/>
                </a:lnTo>
                <a:lnTo>
                  <a:pt x="115388" y="60960"/>
                </a:lnTo>
                <a:lnTo>
                  <a:pt x="56605" y="108857"/>
                </a:lnTo>
                <a:lnTo>
                  <a:pt x="0" y="52251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Frihandsfigur: Form 34">
            <a:extLst>
              <a:ext uri="{FF2B5EF4-FFF2-40B4-BE49-F238E27FC236}">
                <a16:creationId xmlns:a16="http://schemas.microsoft.com/office/drawing/2014/main" id="{3CF59AAF-C505-473D-AE9D-8E9FE3D4807C}"/>
              </a:ext>
            </a:extLst>
          </p:cNvPr>
          <p:cNvSpPr/>
          <p:nvPr/>
        </p:nvSpPr>
        <p:spPr>
          <a:xfrm>
            <a:off x="3671711" y="3699933"/>
            <a:ext cx="251178" cy="287867"/>
          </a:xfrm>
          <a:custGeom>
            <a:avLst/>
            <a:gdLst>
              <a:gd name="connsiteX0" fmla="*/ 0 w 251178"/>
              <a:gd name="connsiteY0" fmla="*/ 47978 h 287867"/>
              <a:gd name="connsiteX1" fmla="*/ 11289 w 251178"/>
              <a:gd name="connsiteY1" fmla="*/ 129823 h 287867"/>
              <a:gd name="connsiteX2" fmla="*/ 180622 w 251178"/>
              <a:gd name="connsiteY2" fmla="*/ 149578 h 287867"/>
              <a:gd name="connsiteX3" fmla="*/ 203200 w 251178"/>
              <a:gd name="connsiteY3" fmla="*/ 287867 h 287867"/>
              <a:gd name="connsiteX4" fmla="*/ 251178 w 251178"/>
              <a:gd name="connsiteY4" fmla="*/ 251178 h 287867"/>
              <a:gd name="connsiteX5" fmla="*/ 177800 w 251178"/>
              <a:gd name="connsiteY5" fmla="*/ 0 h 287867"/>
              <a:gd name="connsiteX6" fmla="*/ 0 w 251178"/>
              <a:gd name="connsiteY6" fmla="*/ 47978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78" h="287867">
                <a:moveTo>
                  <a:pt x="0" y="47978"/>
                </a:moveTo>
                <a:lnTo>
                  <a:pt x="11289" y="129823"/>
                </a:lnTo>
                <a:lnTo>
                  <a:pt x="180622" y="149578"/>
                </a:lnTo>
                <a:lnTo>
                  <a:pt x="203200" y="287867"/>
                </a:lnTo>
                <a:lnTo>
                  <a:pt x="251178" y="251178"/>
                </a:lnTo>
                <a:lnTo>
                  <a:pt x="177800" y="0"/>
                </a:lnTo>
                <a:lnTo>
                  <a:pt x="0" y="47978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8662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864769" y="3886200"/>
            <a:ext cx="1485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/>
          <a:srcRect l="54806" t="10000" r="10781" b="3611"/>
          <a:stretch/>
        </p:blipFill>
        <p:spPr>
          <a:xfrm>
            <a:off x="0" y="-457200"/>
            <a:ext cx="91440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7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3702-8949-AD49-A7EE-5831966D4F87}" type="datetime1">
              <a:rPr lang="sv-SE" smtClean="0"/>
              <a:t>2023-05-08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www.ystad.se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BE06-A468-194D-AD63-34D363E77A6A}" type="slidenum">
              <a:rPr lang="sv-SE" smtClean="0"/>
              <a:t>7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t="15916" b="809"/>
          <a:stretch/>
        </p:blipFill>
        <p:spPr>
          <a:xfrm>
            <a:off x="-97543" y="1"/>
            <a:ext cx="938777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0150" y="412229"/>
            <a:ext cx="2863842" cy="764283"/>
          </a:xfrm>
        </p:spPr>
        <p:txBody>
          <a:bodyPr>
            <a:noAutofit/>
          </a:bodyPr>
          <a:lstStyle/>
          <a:p>
            <a:pPr algn="l"/>
            <a:r>
              <a:rPr lang="sv-SE" sz="3600" b="0" dirty="0">
                <a:solidFill>
                  <a:srgbClr val="0D6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Hamnstaden</a:t>
            </a:r>
            <a:br>
              <a:rPr lang="sv-SE" sz="2400" b="0" dirty="0">
                <a:solidFill>
                  <a:srgbClr val="0D69B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500" b="0" dirty="0">
                <a:solidFill>
                  <a:srgbClr val="0D6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inspiration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FEA5F-0774-ED41-839B-2CE24099FA75}" type="datetime1">
              <a:rPr lang="sv-SE" smtClean="0"/>
              <a:t>2023-05-08</a:t>
            </a:fld>
            <a:endParaRPr lang="sv-SE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20" y="1743639"/>
            <a:ext cx="1842543" cy="1294995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37" y="3290485"/>
            <a:ext cx="2264516" cy="1404000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/>
          <a:stretch/>
        </p:blipFill>
        <p:spPr>
          <a:xfrm>
            <a:off x="4394311" y="1743639"/>
            <a:ext cx="2141309" cy="1294995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52" y="1741999"/>
            <a:ext cx="2312492" cy="1294995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63" y="451579"/>
            <a:ext cx="1450181" cy="1143000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9602"/>
            <a:ext cx="2044838" cy="1142100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" y="3290485"/>
            <a:ext cx="2116583" cy="1404000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70" y="3290485"/>
            <a:ext cx="1885970" cy="1404000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03" y="451579"/>
            <a:ext cx="1866743" cy="11421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74" y="1743640"/>
            <a:ext cx="2248898" cy="1294995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6869" y="3293766"/>
            <a:ext cx="2195660" cy="14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927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pPr defTabSz="685800">
              <a:defRPr/>
            </a:pPr>
            <a:fld id="{20C4BE06-A468-194D-AD63-34D363E77A6A}" type="slidenum">
              <a:rPr lang="sv-SE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defTabSz="685800">
                <a:defRPr/>
              </a:pPr>
              <a:t>9</a:t>
            </a:fld>
            <a:endParaRPr lang="sv-SE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35780" y="158984"/>
            <a:ext cx="4257570" cy="403010"/>
          </a:xfrm>
        </p:spPr>
        <p:txBody>
          <a:bodyPr>
            <a:normAutofit fontScale="90000"/>
          </a:bodyPr>
          <a:lstStyle>
            <a:defPPr>
              <a:defRPr kern="1200" smtId="4294967295"/>
            </a:defPPr>
          </a:lstStyle>
          <a:p>
            <a:pPr algn="l"/>
            <a:r>
              <a:rPr lang="en-US" sz="2325" b="1" dirty="0" err="1">
                <a:solidFill>
                  <a:srgbClr val="0D69BC"/>
                </a:solidFill>
                <a:latin typeface="Arial"/>
                <a:cs typeface="Arial"/>
              </a:rPr>
              <a:t>Etapp</a:t>
            </a:r>
            <a:r>
              <a:rPr lang="en-US" sz="2325" b="1" dirty="0">
                <a:solidFill>
                  <a:srgbClr val="0D69BC"/>
                </a:solidFill>
                <a:latin typeface="Arial"/>
                <a:cs typeface="Arial"/>
              </a:rPr>
              <a:t> 1</a:t>
            </a:r>
          </a:p>
        </p:txBody>
      </p:sp>
      <p:sp>
        <p:nvSpPr>
          <p:cNvPr id="9" name="Slide Number Placeholder 5"/>
          <p:cNvSpPr txBox="1"/>
          <p:nvPr/>
        </p:nvSpPr>
        <p:spPr>
          <a:xfrm>
            <a:off x="8230001" y="223568"/>
            <a:ext cx="50924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v-SE"/>
            </a:defPPr>
            <a:lvl1pPr marL="0" algn="l" defTabSz="9144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defRPr/>
            </a:pPr>
            <a:fld id="{20C4BE06-A468-194D-AD63-34D363E77A6A}" type="slidenum">
              <a:rPr lang="sv-SE" sz="675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algn="r" defTabSz="685800">
                <a:defRPr/>
              </a:pPr>
              <a:t>9</a:t>
            </a:fld>
            <a:endParaRPr lang="sv-SE" sz="675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8EC9211-3D67-D291-D114-80B1B7398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80" y="727434"/>
            <a:ext cx="6872441" cy="3317081"/>
          </a:xfrm>
          <a:prstGeom prst="rect">
            <a:avLst/>
          </a:prstGeom>
        </p:spPr>
      </p:pic>
      <p:sp>
        <p:nvSpPr>
          <p:cNvPr id="13" name="Tolvhörning 12">
            <a:extLst>
              <a:ext uri="{FF2B5EF4-FFF2-40B4-BE49-F238E27FC236}">
                <a16:creationId xmlns:a16="http://schemas.microsoft.com/office/drawing/2014/main" id="{0950A440-E2B1-A06F-CDA9-639576AB28F8}"/>
              </a:ext>
            </a:extLst>
          </p:cNvPr>
          <p:cNvSpPr/>
          <p:nvPr/>
        </p:nvSpPr>
        <p:spPr>
          <a:xfrm>
            <a:off x="1134527" y="1320609"/>
            <a:ext cx="2691546" cy="1815331"/>
          </a:xfrm>
          <a:custGeom>
            <a:avLst/>
            <a:gdLst>
              <a:gd name="connsiteX0" fmla="*/ 0 w 914400"/>
              <a:gd name="connsiteY0" fmla="*/ 334687 h 914400"/>
              <a:gd name="connsiteX1" fmla="*/ 122513 w 914400"/>
              <a:gd name="connsiteY1" fmla="*/ 122513 h 914400"/>
              <a:gd name="connsiteX2" fmla="*/ 334687 w 914400"/>
              <a:gd name="connsiteY2" fmla="*/ 0 h 914400"/>
              <a:gd name="connsiteX3" fmla="*/ 579713 w 914400"/>
              <a:gd name="connsiteY3" fmla="*/ 0 h 914400"/>
              <a:gd name="connsiteX4" fmla="*/ 791887 w 914400"/>
              <a:gd name="connsiteY4" fmla="*/ 122513 h 914400"/>
              <a:gd name="connsiteX5" fmla="*/ 914400 w 914400"/>
              <a:gd name="connsiteY5" fmla="*/ 334687 h 914400"/>
              <a:gd name="connsiteX6" fmla="*/ 914400 w 914400"/>
              <a:gd name="connsiteY6" fmla="*/ 579713 h 914400"/>
              <a:gd name="connsiteX7" fmla="*/ 791887 w 914400"/>
              <a:gd name="connsiteY7" fmla="*/ 791887 h 914400"/>
              <a:gd name="connsiteX8" fmla="*/ 579713 w 914400"/>
              <a:gd name="connsiteY8" fmla="*/ 914400 h 914400"/>
              <a:gd name="connsiteX9" fmla="*/ 334687 w 914400"/>
              <a:gd name="connsiteY9" fmla="*/ 914400 h 914400"/>
              <a:gd name="connsiteX10" fmla="*/ 122513 w 914400"/>
              <a:gd name="connsiteY10" fmla="*/ 791887 h 914400"/>
              <a:gd name="connsiteX11" fmla="*/ 0 w 914400"/>
              <a:gd name="connsiteY11" fmla="*/ 579713 h 914400"/>
              <a:gd name="connsiteX12" fmla="*/ 0 w 914400"/>
              <a:gd name="connsiteY12" fmla="*/ 334687 h 914400"/>
              <a:gd name="connsiteX0" fmla="*/ 0 w 2069805"/>
              <a:gd name="connsiteY0" fmla="*/ 526073 h 914400"/>
              <a:gd name="connsiteX1" fmla="*/ 1277918 w 2069805"/>
              <a:gd name="connsiteY1" fmla="*/ 122513 h 914400"/>
              <a:gd name="connsiteX2" fmla="*/ 1490092 w 2069805"/>
              <a:gd name="connsiteY2" fmla="*/ 0 h 914400"/>
              <a:gd name="connsiteX3" fmla="*/ 1735118 w 2069805"/>
              <a:gd name="connsiteY3" fmla="*/ 0 h 914400"/>
              <a:gd name="connsiteX4" fmla="*/ 1947292 w 2069805"/>
              <a:gd name="connsiteY4" fmla="*/ 122513 h 914400"/>
              <a:gd name="connsiteX5" fmla="*/ 2069805 w 2069805"/>
              <a:gd name="connsiteY5" fmla="*/ 334687 h 914400"/>
              <a:gd name="connsiteX6" fmla="*/ 2069805 w 2069805"/>
              <a:gd name="connsiteY6" fmla="*/ 579713 h 914400"/>
              <a:gd name="connsiteX7" fmla="*/ 1947292 w 2069805"/>
              <a:gd name="connsiteY7" fmla="*/ 791887 h 914400"/>
              <a:gd name="connsiteX8" fmla="*/ 1735118 w 2069805"/>
              <a:gd name="connsiteY8" fmla="*/ 914400 h 914400"/>
              <a:gd name="connsiteX9" fmla="*/ 1490092 w 2069805"/>
              <a:gd name="connsiteY9" fmla="*/ 914400 h 914400"/>
              <a:gd name="connsiteX10" fmla="*/ 1277918 w 2069805"/>
              <a:gd name="connsiteY10" fmla="*/ 791887 h 914400"/>
              <a:gd name="connsiteX11" fmla="*/ 1155405 w 2069805"/>
              <a:gd name="connsiteY11" fmla="*/ 579713 h 914400"/>
              <a:gd name="connsiteX12" fmla="*/ 0 w 2069805"/>
              <a:gd name="connsiteY12" fmla="*/ 526073 h 914400"/>
              <a:gd name="connsiteX0" fmla="*/ 0 w 2069805"/>
              <a:gd name="connsiteY0" fmla="*/ 526073 h 914400"/>
              <a:gd name="connsiteX1" fmla="*/ 1277918 w 2069805"/>
              <a:gd name="connsiteY1" fmla="*/ 122513 h 914400"/>
              <a:gd name="connsiteX2" fmla="*/ 1490092 w 2069805"/>
              <a:gd name="connsiteY2" fmla="*/ 0 h 914400"/>
              <a:gd name="connsiteX3" fmla="*/ 1735118 w 2069805"/>
              <a:gd name="connsiteY3" fmla="*/ 0 h 914400"/>
              <a:gd name="connsiteX4" fmla="*/ 1947292 w 2069805"/>
              <a:gd name="connsiteY4" fmla="*/ 122513 h 914400"/>
              <a:gd name="connsiteX5" fmla="*/ 2069805 w 2069805"/>
              <a:gd name="connsiteY5" fmla="*/ 334687 h 914400"/>
              <a:gd name="connsiteX6" fmla="*/ 2069805 w 2069805"/>
              <a:gd name="connsiteY6" fmla="*/ 579713 h 914400"/>
              <a:gd name="connsiteX7" fmla="*/ 1947292 w 2069805"/>
              <a:gd name="connsiteY7" fmla="*/ 791887 h 914400"/>
              <a:gd name="connsiteX8" fmla="*/ 1735118 w 2069805"/>
              <a:gd name="connsiteY8" fmla="*/ 914400 h 914400"/>
              <a:gd name="connsiteX9" fmla="*/ 1490092 w 2069805"/>
              <a:gd name="connsiteY9" fmla="*/ 914400 h 914400"/>
              <a:gd name="connsiteX10" fmla="*/ 1277918 w 2069805"/>
              <a:gd name="connsiteY10" fmla="*/ 791887 h 914400"/>
              <a:gd name="connsiteX11" fmla="*/ 14177 w 2069805"/>
              <a:gd name="connsiteY11" fmla="*/ 671862 h 914400"/>
              <a:gd name="connsiteX12" fmla="*/ 0 w 2069805"/>
              <a:gd name="connsiteY12" fmla="*/ 526073 h 914400"/>
              <a:gd name="connsiteX0" fmla="*/ 0 w 2069805"/>
              <a:gd name="connsiteY0" fmla="*/ 526073 h 914400"/>
              <a:gd name="connsiteX1" fmla="*/ 1277918 w 2069805"/>
              <a:gd name="connsiteY1" fmla="*/ 122513 h 914400"/>
              <a:gd name="connsiteX2" fmla="*/ 1490092 w 2069805"/>
              <a:gd name="connsiteY2" fmla="*/ 0 h 914400"/>
              <a:gd name="connsiteX3" fmla="*/ 1735118 w 2069805"/>
              <a:gd name="connsiteY3" fmla="*/ 0 h 914400"/>
              <a:gd name="connsiteX4" fmla="*/ 1947292 w 2069805"/>
              <a:gd name="connsiteY4" fmla="*/ 122513 h 914400"/>
              <a:gd name="connsiteX5" fmla="*/ 2069805 w 2069805"/>
              <a:gd name="connsiteY5" fmla="*/ 334687 h 914400"/>
              <a:gd name="connsiteX6" fmla="*/ 2069805 w 2069805"/>
              <a:gd name="connsiteY6" fmla="*/ 579713 h 914400"/>
              <a:gd name="connsiteX7" fmla="*/ 1947292 w 2069805"/>
              <a:gd name="connsiteY7" fmla="*/ 791887 h 914400"/>
              <a:gd name="connsiteX8" fmla="*/ 1735118 w 2069805"/>
              <a:gd name="connsiteY8" fmla="*/ 914400 h 914400"/>
              <a:gd name="connsiteX9" fmla="*/ 1490092 w 2069805"/>
              <a:gd name="connsiteY9" fmla="*/ 914400 h 914400"/>
              <a:gd name="connsiteX10" fmla="*/ 285546 w 2069805"/>
              <a:gd name="connsiteY10" fmla="*/ 557971 h 914400"/>
              <a:gd name="connsiteX11" fmla="*/ 14177 w 2069805"/>
              <a:gd name="connsiteY11" fmla="*/ 671862 h 914400"/>
              <a:gd name="connsiteX12" fmla="*/ 0 w 2069805"/>
              <a:gd name="connsiteY12" fmla="*/ 526073 h 914400"/>
              <a:gd name="connsiteX0" fmla="*/ 0 w 2069805"/>
              <a:gd name="connsiteY0" fmla="*/ 526073 h 2431312"/>
              <a:gd name="connsiteX1" fmla="*/ 1277918 w 2069805"/>
              <a:gd name="connsiteY1" fmla="*/ 122513 h 2431312"/>
              <a:gd name="connsiteX2" fmla="*/ 1490092 w 2069805"/>
              <a:gd name="connsiteY2" fmla="*/ 0 h 2431312"/>
              <a:gd name="connsiteX3" fmla="*/ 1735118 w 2069805"/>
              <a:gd name="connsiteY3" fmla="*/ 0 h 2431312"/>
              <a:gd name="connsiteX4" fmla="*/ 1947292 w 2069805"/>
              <a:gd name="connsiteY4" fmla="*/ 122513 h 2431312"/>
              <a:gd name="connsiteX5" fmla="*/ 2069805 w 2069805"/>
              <a:gd name="connsiteY5" fmla="*/ 334687 h 2431312"/>
              <a:gd name="connsiteX6" fmla="*/ 2069805 w 2069805"/>
              <a:gd name="connsiteY6" fmla="*/ 579713 h 2431312"/>
              <a:gd name="connsiteX7" fmla="*/ 1947292 w 2069805"/>
              <a:gd name="connsiteY7" fmla="*/ 791887 h 2431312"/>
              <a:gd name="connsiteX8" fmla="*/ 1735118 w 2069805"/>
              <a:gd name="connsiteY8" fmla="*/ 914400 h 2431312"/>
              <a:gd name="connsiteX9" fmla="*/ 717459 w 2069805"/>
              <a:gd name="connsiteY9" fmla="*/ 2431312 h 2431312"/>
              <a:gd name="connsiteX10" fmla="*/ 285546 w 2069805"/>
              <a:gd name="connsiteY10" fmla="*/ 557971 h 2431312"/>
              <a:gd name="connsiteX11" fmla="*/ 14177 w 2069805"/>
              <a:gd name="connsiteY11" fmla="*/ 671862 h 2431312"/>
              <a:gd name="connsiteX12" fmla="*/ 0 w 2069805"/>
              <a:gd name="connsiteY12" fmla="*/ 526073 h 2431312"/>
              <a:gd name="connsiteX0" fmla="*/ 0 w 2069805"/>
              <a:gd name="connsiteY0" fmla="*/ 526073 h 2431312"/>
              <a:gd name="connsiteX1" fmla="*/ 1277918 w 2069805"/>
              <a:gd name="connsiteY1" fmla="*/ 122513 h 2431312"/>
              <a:gd name="connsiteX2" fmla="*/ 1490092 w 2069805"/>
              <a:gd name="connsiteY2" fmla="*/ 0 h 2431312"/>
              <a:gd name="connsiteX3" fmla="*/ 1735118 w 2069805"/>
              <a:gd name="connsiteY3" fmla="*/ 0 h 2431312"/>
              <a:gd name="connsiteX4" fmla="*/ 1947292 w 2069805"/>
              <a:gd name="connsiteY4" fmla="*/ 122513 h 2431312"/>
              <a:gd name="connsiteX5" fmla="*/ 2069805 w 2069805"/>
              <a:gd name="connsiteY5" fmla="*/ 334687 h 2431312"/>
              <a:gd name="connsiteX6" fmla="*/ 2069805 w 2069805"/>
              <a:gd name="connsiteY6" fmla="*/ 579713 h 2431312"/>
              <a:gd name="connsiteX7" fmla="*/ 1947292 w 2069805"/>
              <a:gd name="connsiteY7" fmla="*/ 791887 h 2431312"/>
              <a:gd name="connsiteX8" fmla="*/ 1104253 w 2069805"/>
              <a:gd name="connsiteY8" fmla="*/ 1779181 h 2431312"/>
              <a:gd name="connsiteX9" fmla="*/ 717459 w 2069805"/>
              <a:gd name="connsiteY9" fmla="*/ 2431312 h 2431312"/>
              <a:gd name="connsiteX10" fmla="*/ 285546 w 2069805"/>
              <a:gd name="connsiteY10" fmla="*/ 557971 h 2431312"/>
              <a:gd name="connsiteX11" fmla="*/ 14177 w 2069805"/>
              <a:gd name="connsiteY11" fmla="*/ 671862 h 2431312"/>
              <a:gd name="connsiteX12" fmla="*/ 0 w 2069805"/>
              <a:gd name="connsiteY12" fmla="*/ 526073 h 2431312"/>
              <a:gd name="connsiteX0" fmla="*/ 0 w 2124501"/>
              <a:gd name="connsiteY0" fmla="*/ 526073 h 2431312"/>
              <a:gd name="connsiteX1" fmla="*/ 1277918 w 2124501"/>
              <a:gd name="connsiteY1" fmla="*/ 122513 h 2431312"/>
              <a:gd name="connsiteX2" fmla="*/ 1490092 w 2124501"/>
              <a:gd name="connsiteY2" fmla="*/ 0 h 2431312"/>
              <a:gd name="connsiteX3" fmla="*/ 1735118 w 2124501"/>
              <a:gd name="connsiteY3" fmla="*/ 0 h 2431312"/>
              <a:gd name="connsiteX4" fmla="*/ 1947292 w 2124501"/>
              <a:gd name="connsiteY4" fmla="*/ 122513 h 2431312"/>
              <a:gd name="connsiteX5" fmla="*/ 2069805 w 2124501"/>
              <a:gd name="connsiteY5" fmla="*/ 334687 h 2431312"/>
              <a:gd name="connsiteX6" fmla="*/ 2069805 w 2124501"/>
              <a:gd name="connsiteY6" fmla="*/ 579713 h 2431312"/>
              <a:gd name="connsiteX7" fmla="*/ 2124501 w 2124501"/>
              <a:gd name="connsiteY7" fmla="*/ 1479459 h 2431312"/>
              <a:gd name="connsiteX8" fmla="*/ 1104253 w 2124501"/>
              <a:gd name="connsiteY8" fmla="*/ 1779181 h 2431312"/>
              <a:gd name="connsiteX9" fmla="*/ 717459 w 2124501"/>
              <a:gd name="connsiteY9" fmla="*/ 2431312 h 2431312"/>
              <a:gd name="connsiteX10" fmla="*/ 285546 w 2124501"/>
              <a:gd name="connsiteY10" fmla="*/ 557971 h 2431312"/>
              <a:gd name="connsiteX11" fmla="*/ 14177 w 2124501"/>
              <a:gd name="connsiteY11" fmla="*/ 671862 h 2431312"/>
              <a:gd name="connsiteX12" fmla="*/ 0 w 2124501"/>
              <a:gd name="connsiteY12" fmla="*/ 526073 h 2431312"/>
              <a:gd name="connsiteX0" fmla="*/ 0 w 2124501"/>
              <a:gd name="connsiteY0" fmla="*/ 526073 h 2431312"/>
              <a:gd name="connsiteX1" fmla="*/ 1277918 w 2124501"/>
              <a:gd name="connsiteY1" fmla="*/ 122513 h 2431312"/>
              <a:gd name="connsiteX2" fmla="*/ 1490092 w 2124501"/>
              <a:gd name="connsiteY2" fmla="*/ 0 h 2431312"/>
              <a:gd name="connsiteX3" fmla="*/ 1735118 w 2124501"/>
              <a:gd name="connsiteY3" fmla="*/ 0 h 2431312"/>
              <a:gd name="connsiteX4" fmla="*/ 1947292 w 2124501"/>
              <a:gd name="connsiteY4" fmla="*/ 122513 h 2431312"/>
              <a:gd name="connsiteX5" fmla="*/ 2069805 w 2124501"/>
              <a:gd name="connsiteY5" fmla="*/ 334687 h 2431312"/>
              <a:gd name="connsiteX6" fmla="*/ 2013098 w 2124501"/>
              <a:gd name="connsiteY6" fmla="*/ 1302727 h 2431312"/>
              <a:gd name="connsiteX7" fmla="*/ 2124501 w 2124501"/>
              <a:gd name="connsiteY7" fmla="*/ 1479459 h 2431312"/>
              <a:gd name="connsiteX8" fmla="*/ 1104253 w 2124501"/>
              <a:gd name="connsiteY8" fmla="*/ 1779181 h 2431312"/>
              <a:gd name="connsiteX9" fmla="*/ 717459 w 2124501"/>
              <a:gd name="connsiteY9" fmla="*/ 2431312 h 2431312"/>
              <a:gd name="connsiteX10" fmla="*/ 285546 w 2124501"/>
              <a:gd name="connsiteY10" fmla="*/ 557971 h 2431312"/>
              <a:gd name="connsiteX11" fmla="*/ 14177 w 2124501"/>
              <a:gd name="connsiteY11" fmla="*/ 671862 h 2431312"/>
              <a:gd name="connsiteX12" fmla="*/ 0 w 2124501"/>
              <a:gd name="connsiteY12" fmla="*/ 526073 h 2431312"/>
              <a:gd name="connsiteX0" fmla="*/ 0 w 2814084"/>
              <a:gd name="connsiteY0" fmla="*/ 526073 h 2431312"/>
              <a:gd name="connsiteX1" fmla="*/ 1277918 w 2814084"/>
              <a:gd name="connsiteY1" fmla="*/ 122513 h 2431312"/>
              <a:gd name="connsiteX2" fmla="*/ 1490092 w 2814084"/>
              <a:gd name="connsiteY2" fmla="*/ 0 h 2431312"/>
              <a:gd name="connsiteX3" fmla="*/ 1735118 w 2814084"/>
              <a:gd name="connsiteY3" fmla="*/ 0 h 2431312"/>
              <a:gd name="connsiteX4" fmla="*/ 1947292 w 2814084"/>
              <a:gd name="connsiteY4" fmla="*/ 122513 h 2431312"/>
              <a:gd name="connsiteX5" fmla="*/ 2814084 w 2814084"/>
              <a:gd name="connsiteY5" fmla="*/ 837961 h 2431312"/>
              <a:gd name="connsiteX6" fmla="*/ 2013098 w 2814084"/>
              <a:gd name="connsiteY6" fmla="*/ 1302727 h 2431312"/>
              <a:gd name="connsiteX7" fmla="*/ 2124501 w 2814084"/>
              <a:gd name="connsiteY7" fmla="*/ 1479459 h 2431312"/>
              <a:gd name="connsiteX8" fmla="*/ 1104253 w 2814084"/>
              <a:gd name="connsiteY8" fmla="*/ 1779181 h 2431312"/>
              <a:gd name="connsiteX9" fmla="*/ 717459 w 2814084"/>
              <a:gd name="connsiteY9" fmla="*/ 2431312 h 2431312"/>
              <a:gd name="connsiteX10" fmla="*/ 285546 w 2814084"/>
              <a:gd name="connsiteY10" fmla="*/ 557971 h 2431312"/>
              <a:gd name="connsiteX11" fmla="*/ 14177 w 2814084"/>
              <a:gd name="connsiteY11" fmla="*/ 671862 h 2431312"/>
              <a:gd name="connsiteX12" fmla="*/ 0 w 2814084"/>
              <a:gd name="connsiteY12" fmla="*/ 526073 h 2431312"/>
              <a:gd name="connsiteX0" fmla="*/ 0 w 2565991"/>
              <a:gd name="connsiteY0" fmla="*/ 526073 h 2431312"/>
              <a:gd name="connsiteX1" fmla="*/ 1277918 w 2565991"/>
              <a:gd name="connsiteY1" fmla="*/ 122513 h 2431312"/>
              <a:gd name="connsiteX2" fmla="*/ 1490092 w 2565991"/>
              <a:gd name="connsiteY2" fmla="*/ 0 h 2431312"/>
              <a:gd name="connsiteX3" fmla="*/ 1735118 w 2565991"/>
              <a:gd name="connsiteY3" fmla="*/ 0 h 2431312"/>
              <a:gd name="connsiteX4" fmla="*/ 1947292 w 2565991"/>
              <a:gd name="connsiteY4" fmla="*/ 122513 h 2431312"/>
              <a:gd name="connsiteX5" fmla="*/ 2565991 w 2565991"/>
              <a:gd name="connsiteY5" fmla="*/ 993905 h 2431312"/>
              <a:gd name="connsiteX6" fmla="*/ 2013098 w 2565991"/>
              <a:gd name="connsiteY6" fmla="*/ 1302727 h 2431312"/>
              <a:gd name="connsiteX7" fmla="*/ 2124501 w 2565991"/>
              <a:gd name="connsiteY7" fmla="*/ 1479459 h 2431312"/>
              <a:gd name="connsiteX8" fmla="*/ 1104253 w 2565991"/>
              <a:gd name="connsiteY8" fmla="*/ 1779181 h 2431312"/>
              <a:gd name="connsiteX9" fmla="*/ 717459 w 2565991"/>
              <a:gd name="connsiteY9" fmla="*/ 2431312 h 2431312"/>
              <a:gd name="connsiteX10" fmla="*/ 285546 w 2565991"/>
              <a:gd name="connsiteY10" fmla="*/ 557971 h 2431312"/>
              <a:gd name="connsiteX11" fmla="*/ 14177 w 2565991"/>
              <a:gd name="connsiteY11" fmla="*/ 671862 h 2431312"/>
              <a:gd name="connsiteX12" fmla="*/ 0 w 2565991"/>
              <a:gd name="connsiteY12" fmla="*/ 526073 h 2431312"/>
              <a:gd name="connsiteX0" fmla="*/ 0 w 2868780"/>
              <a:gd name="connsiteY0" fmla="*/ 526073 h 2431312"/>
              <a:gd name="connsiteX1" fmla="*/ 1277918 w 2868780"/>
              <a:gd name="connsiteY1" fmla="*/ 122513 h 2431312"/>
              <a:gd name="connsiteX2" fmla="*/ 1490092 w 2868780"/>
              <a:gd name="connsiteY2" fmla="*/ 0 h 2431312"/>
              <a:gd name="connsiteX3" fmla="*/ 1735118 w 2868780"/>
              <a:gd name="connsiteY3" fmla="*/ 0 h 2431312"/>
              <a:gd name="connsiteX4" fmla="*/ 2868780 w 2868780"/>
              <a:gd name="connsiteY4" fmla="*/ 1313360 h 2431312"/>
              <a:gd name="connsiteX5" fmla="*/ 2565991 w 2868780"/>
              <a:gd name="connsiteY5" fmla="*/ 993905 h 2431312"/>
              <a:gd name="connsiteX6" fmla="*/ 2013098 w 2868780"/>
              <a:gd name="connsiteY6" fmla="*/ 1302727 h 2431312"/>
              <a:gd name="connsiteX7" fmla="*/ 2124501 w 2868780"/>
              <a:gd name="connsiteY7" fmla="*/ 1479459 h 2431312"/>
              <a:gd name="connsiteX8" fmla="*/ 1104253 w 2868780"/>
              <a:gd name="connsiteY8" fmla="*/ 1779181 h 2431312"/>
              <a:gd name="connsiteX9" fmla="*/ 717459 w 2868780"/>
              <a:gd name="connsiteY9" fmla="*/ 2431312 h 2431312"/>
              <a:gd name="connsiteX10" fmla="*/ 285546 w 2868780"/>
              <a:gd name="connsiteY10" fmla="*/ 557971 h 2431312"/>
              <a:gd name="connsiteX11" fmla="*/ 14177 w 2868780"/>
              <a:gd name="connsiteY11" fmla="*/ 671862 h 2431312"/>
              <a:gd name="connsiteX12" fmla="*/ 0 w 2868780"/>
              <a:gd name="connsiteY12" fmla="*/ 526073 h 2431312"/>
              <a:gd name="connsiteX0" fmla="*/ 0 w 3507211"/>
              <a:gd name="connsiteY0" fmla="*/ 526073 h 2431312"/>
              <a:gd name="connsiteX1" fmla="*/ 1277918 w 3507211"/>
              <a:gd name="connsiteY1" fmla="*/ 122513 h 2431312"/>
              <a:gd name="connsiteX2" fmla="*/ 1490092 w 3507211"/>
              <a:gd name="connsiteY2" fmla="*/ 0 h 2431312"/>
              <a:gd name="connsiteX3" fmla="*/ 3507211 w 3507211"/>
              <a:gd name="connsiteY3" fmla="*/ 800986 h 2431312"/>
              <a:gd name="connsiteX4" fmla="*/ 2868780 w 3507211"/>
              <a:gd name="connsiteY4" fmla="*/ 1313360 h 2431312"/>
              <a:gd name="connsiteX5" fmla="*/ 2565991 w 3507211"/>
              <a:gd name="connsiteY5" fmla="*/ 993905 h 2431312"/>
              <a:gd name="connsiteX6" fmla="*/ 2013098 w 3507211"/>
              <a:gd name="connsiteY6" fmla="*/ 1302727 h 2431312"/>
              <a:gd name="connsiteX7" fmla="*/ 2124501 w 3507211"/>
              <a:gd name="connsiteY7" fmla="*/ 1479459 h 2431312"/>
              <a:gd name="connsiteX8" fmla="*/ 1104253 w 3507211"/>
              <a:gd name="connsiteY8" fmla="*/ 1779181 h 2431312"/>
              <a:gd name="connsiteX9" fmla="*/ 717459 w 3507211"/>
              <a:gd name="connsiteY9" fmla="*/ 2431312 h 2431312"/>
              <a:gd name="connsiteX10" fmla="*/ 285546 w 3507211"/>
              <a:gd name="connsiteY10" fmla="*/ 557971 h 2431312"/>
              <a:gd name="connsiteX11" fmla="*/ 14177 w 3507211"/>
              <a:gd name="connsiteY11" fmla="*/ 671862 h 2431312"/>
              <a:gd name="connsiteX12" fmla="*/ 0 w 3507211"/>
              <a:gd name="connsiteY12" fmla="*/ 526073 h 2431312"/>
              <a:gd name="connsiteX0" fmla="*/ 0 w 3507211"/>
              <a:gd name="connsiteY0" fmla="*/ 526073 h 2431312"/>
              <a:gd name="connsiteX1" fmla="*/ 1277918 w 3507211"/>
              <a:gd name="connsiteY1" fmla="*/ 122513 h 2431312"/>
              <a:gd name="connsiteX2" fmla="*/ 1490092 w 3507211"/>
              <a:gd name="connsiteY2" fmla="*/ 0 h 2431312"/>
              <a:gd name="connsiteX3" fmla="*/ 3507211 w 3507211"/>
              <a:gd name="connsiteY3" fmla="*/ 800986 h 2431312"/>
              <a:gd name="connsiteX4" fmla="*/ 2769542 w 3507211"/>
              <a:gd name="connsiteY4" fmla="*/ 1207035 h 2431312"/>
              <a:gd name="connsiteX5" fmla="*/ 2565991 w 3507211"/>
              <a:gd name="connsiteY5" fmla="*/ 993905 h 2431312"/>
              <a:gd name="connsiteX6" fmla="*/ 2013098 w 3507211"/>
              <a:gd name="connsiteY6" fmla="*/ 1302727 h 2431312"/>
              <a:gd name="connsiteX7" fmla="*/ 2124501 w 3507211"/>
              <a:gd name="connsiteY7" fmla="*/ 1479459 h 2431312"/>
              <a:gd name="connsiteX8" fmla="*/ 1104253 w 3507211"/>
              <a:gd name="connsiteY8" fmla="*/ 1779181 h 2431312"/>
              <a:gd name="connsiteX9" fmla="*/ 717459 w 3507211"/>
              <a:gd name="connsiteY9" fmla="*/ 2431312 h 2431312"/>
              <a:gd name="connsiteX10" fmla="*/ 285546 w 3507211"/>
              <a:gd name="connsiteY10" fmla="*/ 557971 h 2431312"/>
              <a:gd name="connsiteX11" fmla="*/ 14177 w 3507211"/>
              <a:gd name="connsiteY11" fmla="*/ 671862 h 2431312"/>
              <a:gd name="connsiteX12" fmla="*/ 0 w 3507211"/>
              <a:gd name="connsiteY12" fmla="*/ 526073 h 2431312"/>
              <a:gd name="connsiteX0" fmla="*/ 0 w 3507211"/>
              <a:gd name="connsiteY0" fmla="*/ 526073 h 2431312"/>
              <a:gd name="connsiteX1" fmla="*/ 1277918 w 3507211"/>
              <a:gd name="connsiteY1" fmla="*/ 122513 h 2431312"/>
              <a:gd name="connsiteX2" fmla="*/ 1490092 w 3507211"/>
              <a:gd name="connsiteY2" fmla="*/ 0 h 2431312"/>
              <a:gd name="connsiteX3" fmla="*/ 3507211 w 3507211"/>
              <a:gd name="connsiteY3" fmla="*/ 800986 h 2431312"/>
              <a:gd name="connsiteX4" fmla="*/ 2812073 w 3507211"/>
              <a:gd name="connsiteY4" fmla="*/ 1256654 h 2431312"/>
              <a:gd name="connsiteX5" fmla="*/ 2565991 w 3507211"/>
              <a:gd name="connsiteY5" fmla="*/ 993905 h 2431312"/>
              <a:gd name="connsiteX6" fmla="*/ 2013098 w 3507211"/>
              <a:gd name="connsiteY6" fmla="*/ 1302727 h 2431312"/>
              <a:gd name="connsiteX7" fmla="*/ 2124501 w 3507211"/>
              <a:gd name="connsiteY7" fmla="*/ 1479459 h 2431312"/>
              <a:gd name="connsiteX8" fmla="*/ 1104253 w 3507211"/>
              <a:gd name="connsiteY8" fmla="*/ 1779181 h 2431312"/>
              <a:gd name="connsiteX9" fmla="*/ 717459 w 3507211"/>
              <a:gd name="connsiteY9" fmla="*/ 2431312 h 2431312"/>
              <a:gd name="connsiteX10" fmla="*/ 285546 w 3507211"/>
              <a:gd name="connsiteY10" fmla="*/ 557971 h 2431312"/>
              <a:gd name="connsiteX11" fmla="*/ 14177 w 3507211"/>
              <a:gd name="connsiteY11" fmla="*/ 671862 h 2431312"/>
              <a:gd name="connsiteX12" fmla="*/ 0 w 3507211"/>
              <a:gd name="connsiteY12" fmla="*/ 526073 h 2431312"/>
              <a:gd name="connsiteX0" fmla="*/ 0 w 3507211"/>
              <a:gd name="connsiteY0" fmla="*/ 403560 h 2308799"/>
              <a:gd name="connsiteX1" fmla="*/ 1277918 w 3507211"/>
              <a:gd name="connsiteY1" fmla="*/ 0 h 2308799"/>
              <a:gd name="connsiteX2" fmla="*/ 3411040 w 3507211"/>
              <a:gd name="connsiteY2" fmla="*/ 444557 h 2308799"/>
              <a:gd name="connsiteX3" fmla="*/ 3507211 w 3507211"/>
              <a:gd name="connsiteY3" fmla="*/ 678473 h 2308799"/>
              <a:gd name="connsiteX4" fmla="*/ 2812073 w 3507211"/>
              <a:gd name="connsiteY4" fmla="*/ 1134141 h 2308799"/>
              <a:gd name="connsiteX5" fmla="*/ 2565991 w 3507211"/>
              <a:gd name="connsiteY5" fmla="*/ 871392 h 2308799"/>
              <a:gd name="connsiteX6" fmla="*/ 2013098 w 3507211"/>
              <a:gd name="connsiteY6" fmla="*/ 1180214 h 2308799"/>
              <a:gd name="connsiteX7" fmla="*/ 2124501 w 3507211"/>
              <a:gd name="connsiteY7" fmla="*/ 1356946 h 2308799"/>
              <a:gd name="connsiteX8" fmla="*/ 1104253 w 3507211"/>
              <a:gd name="connsiteY8" fmla="*/ 1656668 h 2308799"/>
              <a:gd name="connsiteX9" fmla="*/ 717459 w 3507211"/>
              <a:gd name="connsiteY9" fmla="*/ 2308799 h 2308799"/>
              <a:gd name="connsiteX10" fmla="*/ 285546 w 3507211"/>
              <a:gd name="connsiteY10" fmla="*/ 435458 h 2308799"/>
              <a:gd name="connsiteX11" fmla="*/ 14177 w 3507211"/>
              <a:gd name="connsiteY11" fmla="*/ 549349 h 2308799"/>
              <a:gd name="connsiteX12" fmla="*/ 0 w 3507211"/>
              <a:gd name="connsiteY12" fmla="*/ 403560 h 2308799"/>
              <a:gd name="connsiteX0" fmla="*/ 0 w 3507211"/>
              <a:gd name="connsiteY0" fmla="*/ 410649 h 2315888"/>
              <a:gd name="connsiteX1" fmla="*/ 3291015 w 3507211"/>
              <a:gd name="connsiteY1" fmla="*/ 0 h 2315888"/>
              <a:gd name="connsiteX2" fmla="*/ 3411040 w 3507211"/>
              <a:gd name="connsiteY2" fmla="*/ 451646 h 2315888"/>
              <a:gd name="connsiteX3" fmla="*/ 3507211 w 3507211"/>
              <a:gd name="connsiteY3" fmla="*/ 685562 h 2315888"/>
              <a:gd name="connsiteX4" fmla="*/ 2812073 w 3507211"/>
              <a:gd name="connsiteY4" fmla="*/ 1141230 h 2315888"/>
              <a:gd name="connsiteX5" fmla="*/ 2565991 w 3507211"/>
              <a:gd name="connsiteY5" fmla="*/ 878481 h 2315888"/>
              <a:gd name="connsiteX6" fmla="*/ 2013098 w 3507211"/>
              <a:gd name="connsiteY6" fmla="*/ 1187303 h 2315888"/>
              <a:gd name="connsiteX7" fmla="*/ 2124501 w 3507211"/>
              <a:gd name="connsiteY7" fmla="*/ 1364035 h 2315888"/>
              <a:gd name="connsiteX8" fmla="*/ 1104253 w 3507211"/>
              <a:gd name="connsiteY8" fmla="*/ 1663757 h 2315888"/>
              <a:gd name="connsiteX9" fmla="*/ 717459 w 3507211"/>
              <a:gd name="connsiteY9" fmla="*/ 2315888 h 2315888"/>
              <a:gd name="connsiteX10" fmla="*/ 285546 w 3507211"/>
              <a:gd name="connsiteY10" fmla="*/ 442547 h 2315888"/>
              <a:gd name="connsiteX11" fmla="*/ 14177 w 3507211"/>
              <a:gd name="connsiteY11" fmla="*/ 556438 h 2315888"/>
              <a:gd name="connsiteX12" fmla="*/ 0 w 3507211"/>
              <a:gd name="connsiteY12" fmla="*/ 410649 h 2315888"/>
              <a:gd name="connsiteX0" fmla="*/ 1169581 w 3493034"/>
              <a:gd name="connsiteY0" fmla="*/ 155467 h 2315888"/>
              <a:gd name="connsiteX1" fmla="*/ 3276838 w 3493034"/>
              <a:gd name="connsiteY1" fmla="*/ 0 h 2315888"/>
              <a:gd name="connsiteX2" fmla="*/ 3396863 w 3493034"/>
              <a:gd name="connsiteY2" fmla="*/ 451646 h 2315888"/>
              <a:gd name="connsiteX3" fmla="*/ 3493034 w 3493034"/>
              <a:gd name="connsiteY3" fmla="*/ 685562 h 2315888"/>
              <a:gd name="connsiteX4" fmla="*/ 2797896 w 3493034"/>
              <a:gd name="connsiteY4" fmla="*/ 1141230 h 2315888"/>
              <a:gd name="connsiteX5" fmla="*/ 2551814 w 3493034"/>
              <a:gd name="connsiteY5" fmla="*/ 878481 h 2315888"/>
              <a:gd name="connsiteX6" fmla="*/ 1998921 w 3493034"/>
              <a:gd name="connsiteY6" fmla="*/ 1187303 h 2315888"/>
              <a:gd name="connsiteX7" fmla="*/ 2110324 w 3493034"/>
              <a:gd name="connsiteY7" fmla="*/ 1364035 h 2315888"/>
              <a:gd name="connsiteX8" fmla="*/ 1090076 w 3493034"/>
              <a:gd name="connsiteY8" fmla="*/ 1663757 h 2315888"/>
              <a:gd name="connsiteX9" fmla="*/ 703282 w 3493034"/>
              <a:gd name="connsiteY9" fmla="*/ 2315888 h 2315888"/>
              <a:gd name="connsiteX10" fmla="*/ 271369 w 3493034"/>
              <a:gd name="connsiteY10" fmla="*/ 442547 h 2315888"/>
              <a:gd name="connsiteX11" fmla="*/ 0 w 3493034"/>
              <a:gd name="connsiteY11" fmla="*/ 556438 h 2315888"/>
              <a:gd name="connsiteX12" fmla="*/ 1169581 w 3493034"/>
              <a:gd name="connsiteY12" fmla="*/ 155467 h 2315888"/>
              <a:gd name="connsiteX0" fmla="*/ 942753 w 3266206"/>
              <a:gd name="connsiteY0" fmla="*/ 155467 h 2315888"/>
              <a:gd name="connsiteX1" fmla="*/ 3050010 w 3266206"/>
              <a:gd name="connsiteY1" fmla="*/ 0 h 2315888"/>
              <a:gd name="connsiteX2" fmla="*/ 3170035 w 3266206"/>
              <a:gd name="connsiteY2" fmla="*/ 451646 h 2315888"/>
              <a:gd name="connsiteX3" fmla="*/ 3266206 w 3266206"/>
              <a:gd name="connsiteY3" fmla="*/ 685562 h 2315888"/>
              <a:gd name="connsiteX4" fmla="*/ 2571068 w 3266206"/>
              <a:gd name="connsiteY4" fmla="*/ 1141230 h 2315888"/>
              <a:gd name="connsiteX5" fmla="*/ 2324986 w 3266206"/>
              <a:gd name="connsiteY5" fmla="*/ 878481 h 2315888"/>
              <a:gd name="connsiteX6" fmla="*/ 1772093 w 3266206"/>
              <a:gd name="connsiteY6" fmla="*/ 1187303 h 2315888"/>
              <a:gd name="connsiteX7" fmla="*/ 1883496 w 3266206"/>
              <a:gd name="connsiteY7" fmla="*/ 1364035 h 2315888"/>
              <a:gd name="connsiteX8" fmla="*/ 863248 w 3266206"/>
              <a:gd name="connsiteY8" fmla="*/ 1663757 h 2315888"/>
              <a:gd name="connsiteX9" fmla="*/ 476454 w 3266206"/>
              <a:gd name="connsiteY9" fmla="*/ 2315888 h 2315888"/>
              <a:gd name="connsiteX10" fmla="*/ 44541 w 3266206"/>
              <a:gd name="connsiteY10" fmla="*/ 442547 h 2315888"/>
              <a:gd name="connsiteX11" fmla="*/ 0 w 3266206"/>
              <a:gd name="connsiteY11" fmla="*/ 322521 h 2315888"/>
              <a:gd name="connsiteX12" fmla="*/ 942753 w 3266206"/>
              <a:gd name="connsiteY12" fmla="*/ 155467 h 2315888"/>
              <a:gd name="connsiteX0" fmla="*/ 942753 w 3266206"/>
              <a:gd name="connsiteY0" fmla="*/ 155467 h 2358418"/>
              <a:gd name="connsiteX1" fmla="*/ 3050010 w 3266206"/>
              <a:gd name="connsiteY1" fmla="*/ 0 h 2358418"/>
              <a:gd name="connsiteX2" fmla="*/ 3170035 w 3266206"/>
              <a:gd name="connsiteY2" fmla="*/ 451646 h 2358418"/>
              <a:gd name="connsiteX3" fmla="*/ 3266206 w 3266206"/>
              <a:gd name="connsiteY3" fmla="*/ 685562 h 2358418"/>
              <a:gd name="connsiteX4" fmla="*/ 2571068 w 3266206"/>
              <a:gd name="connsiteY4" fmla="*/ 1141230 h 2358418"/>
              <a:gd name="connsiteX5" fmla="*/ 2324986 w 3266206"/>
              <a:gd name="connsiteY5" fmla="*/ 878481 h 2358418"/>
              <a:gd name="connsiteX6" fmla="*/ 1772093 w 3266206"/>
              <a:gd name="connsiteY6" fmla="*/ 1187303 h 2358418"/>
              <a:gd name="connsiteX7" fmla="*/ 1883496 w 3266206"/>
              <a:gd name="connsiteY7" fmla="*/ 1364035 h 2358418"/>
              <a:gd name="connsiteX8" fmla="*/ 863248 w 3266206"/>
              <a:gd name="connsiteY8" fmla="*/ 1663757 h 2358418"/>
              <a:gd name="connsiteX9" fmla="*/ 384305 w 3266206"/>
              <a:gd name="connsiteY9" fmla="*/ 2358418 h 2358418"/>
              <a:gd name="connsiteX10" fmla="*/ 44541 w 3266206"/>
              <a:gd name="connsiteY10" fmla="*/ 442547 h 2358418"/>
              <a:gd name="connsiteX11" fmla="*/ 0 w 3266206"/>
              <a:gd name="connsiteY11" fmla="*/ 322521 h 2358418"/>
              <a:gd name="connsiteX12" fmla="*/ 942753 w 3266206"/>
              <a:gd name="connsiteY12" fmla="*/ 155467 h 2358418"/>
              <a:gd name="connsiteX0" fmla="*/ 997449 w 3320902"/>
              <a:gd name="connsiteY0" fmla="*/ 155467 h 2358418"/>
              <a:gd name="connsiteX1" fmla="*/ 3104706 w 3320902"/>
              <a:gd name="connsiteY1" fmla="*/ 0 h 2358418"/>
              <a:gd name="connsiteX2" fmla="*/ 3224731 w 3320902"/>
              <a:gd name="connsiteY2" fmla="*/ 451646 h 2358418"/>
              <a:gd name="connsiteX3" fmla="*/ 3320902 w 3320902"/>
              <a:gd name="connsiteY3" fmla="*/ 685562 h 2358418"/>
              <a:gd name="connsiteX4" fmla="*/ 2625764 w 3320902"/>
              <a:gd name="connsiteY4" fmla="*/ 1141230 h 2358418"/>
              <a:gd name="connsiteX5" fmla="*/ 2379682 w 3320902"/>
              <a:gd name="connsiteY5" fmla="*/ 878481 h 2358418"/>
              <a:gd name="connsiteX6" fmla="*/ 1826789 w 3320902"/>
              <a:gd name="connsiteY6" fmla="*/ 1187303 h 2358418"/>
              <a:gd name="connsiteX7" fmla="*/ 1938192 w 3320902"/>
              <a:gd name="connsiteY7" fmla="*/ 1364035 h 2358418"/>
              <a:gd name="connsiteX8" fmla="*/ 917944 w 3320902"/>
              <a:gd name="connsiteY8" fmla="*/ 1663757 h 2358418"/>
              <a:gd name="connsiteX9" fmla="*/ 439001 w 3320902"/>
              <a:gd name="connsiteY9" fmla="*/ 2358418 h 2358418"/>
              <a:gd name="connsiteX10" fmla="*/ 0 w 3320902"/>
              <a:gd name="connsiteY10" fmla="*/ 350398 h 2358418"/>
              <a:gd name="connsiteX11" fmla="*/ 54696 w 3320902"/>
              <a:gd name="connsiteY11" fmla="*/ 322521 h 2358418"/>
              <a:gd name="connsiteX12" fmla="*/ 997449 w 3320902"/>
              <a:gd name="connsiteY12" fmla="*/ 155467 h 2358418"/>
              <a:gd name="connsiteX0" fmla="*/ 997449 w 3320902"/>
              <a:gd name="connsiteY0" fmla="*/ 155467 h 2358418"/>
              <a:gd name="connsiteX1" fmla="*/ 3104706 w 3320902"/>
              <a:gd name="connsiteY1" fmla="*/ 0 h 2358418"/>
              <a:gd name="connsiteX2" fmla="*/ 3224731 w 3320902"/>
              <a:gd name="connsiteY2" fmla="*/ 451646 h 2358418"/>
              <a:gd name="connsiteX3" fmla="*/ 3320902 w 3320902"/>
              <a:gd name="connsiteY3" fmla="*/ 685562 h 2358418"/>
              <a:gd name="connsiteX4" fmla="*/ 2625764 w 3320902"/>
              <a:gd name="connsiteY4" fmla="*/ 1141230 h 2358418"/>
              <a:gd name="connsiteX5" fmla="*/ 2379682 w 3320902"/>
              <a:gd name="connsiteY5" fmla="*/ 878481 h 2358418"/>
              <a:gd name="connsiteX6" fmla="*/ 1826789 w 3320902"/>
              <a:gd name="connsiteY6" fmla="*/ 1187303 h 2358418"/>
              <a:gd name="connsiteX7" fmla="*/ 1938192 w 3320902"/>
              <a:gd name="connsiteY7" fmla="*/ 1364035 h 2358418"/>
              <a:gd name="connsiteX8" fmla="*/ 917944 w 3320902"/>
              <a:gd name="connsiteY8" fmla="*/ 1663757 h 2358418"/>
              <a:gd name="connsiteX9" fmla="*/ 439001 w 3320902"/>
              <a:gd name="connsiteY9" fmla="*/ 2358418 h 2358418"/>
              <a:gd name="connsiteX10" fmla="*/ 0 w 3320902"/>
              <a:gd name="connsiteY10" fmla="*/ 350398 h 2358418"/>
              <a:gd name="connsiteX11" fmla="*/ 671384 w 3320902"/>
              <a:gd name="connsiteY11" fmla="*/ 187842 h 2358418"/>
              <a:gd name="connsiteX12" fmla="*/ 997449 w 3320902"/>
              <a:gd name="connsiteY12" fmla="*/ 155467 h 2358418"/>
              <a:gd name="connsiteX0" fmla="*/ 997449 w 3320902"/>
              <a:gd name="connsiteY0" fmla="*/ 155467 h 2351330"/>
              <a:gd name="connsiteX1" fmla="*/ 3104706 w 3320902"/>
              <a:gd name="connsiteY1" fmla="*/ 0 h 2351330"/>
              <a:gd name="connsiteX2" fmla="*/ 3224731 w 3320902"/>
              <a:gd name="connsiteY2" fmla="*/ 451646 h 2351330"/>
              <a:gd name="connsiteX3" fmla="*/ 3320902 w 3320902"/>
              <a:gd name="connsiteY3" fmla="*/ 685562 h 2351330"/>
              <a:gd name="connsiteX4" fmla="*/ 2625764 w 3320902"/>
              <a:gd name="connsiteY4" fmla="*/ 1141230 h 2351330"/>
              <a:gd name="connsiteX5" fmla="*/ 2379682 w 3320902"/>
              <a:gd name="connsiteY5" fmla="*/ 878481 h 2351330"/>
              <a:gd name="connsiteX6" fmla="*/ 1826789 w 3320902"/>
              <a:gd name="connsiteY6" fmla="*/ 1187303 h 2351330"/>
              <a:gd name="connsiteX7" fmla="*/ 1938192 w 3320902"/>
              <a:gd name="connsiteY7" fmla="*/ 1364035 h 2351330"/>
              <a:gd name="connsiteX8" fmla="*/ 917944 w 3320902"/>
              <a:gd name="connsiteY8" fmla="*/ 1663757 h 2351330"/>
              <a:gd name="connsiteX9" fmla="*/ 467354 w 3320902"/>
              <a:gd name="connsiteY9" fmla="*/ 2351330 h 2351330"/>
              <a:gd name="connsiteX10" fmla="*/ 0 w 3320902"/>
              <a:gd name="connsiteY10" fmla="*/ 350398 h 2351330"/>
              <a:gd name="connsiteX11" fmla="*/ 671384 w 3320902"/>
              <a:gd name="connsiteY11" fmla="*/ 187842 h 2351330"/>
              <a:gd name="connsiteX12" fmla="*/ 997449 w 3320902"/>
              <a:gd name="connsiteY12" fmla="*/ 155467 h 2351330"/>
              <a:gd name="connsiteX0" fmla="*/ 997449 w 3320902"/>
              <a:gd name="connsiteY0" fmla="*/ 155467 h 2351330"/>
              <a:gd name="connsiteX1" fmla="*/ 3104706 w 3320902"/>
              <a:gd name="connsiteY1" fmla="*/ 0 h 2351330"/>
              <a:gd name="connsiteX2" fmla="*/ 3224731 w 3320902"/>
              <a:gd name="connsiteY2" fmla="*/ 451646 h 2351330"/>
              <a:gd name="connsiteX3" fmla="*/ 3320902 w 3320902"/>
              <a:gd name="connsiteY3" fmla="*/ 685562 h 2351330"/>
              <a:gd name="connsiteX4" fmla="*/ 2625764 w 3320902"/>
              <a:gd name="connsiteY4" fmla="*/ 1141230 h 2351330"/>
              <a:gd name="connsiteX5" fmla="*/ 2379682 w 3320902"/>
              <a:gd name="connsiteY5" fmla="*/ 878481 h 2351330"/>
              <a:gd name="connsiteX6" fmla="*/ 1862231 w 3320902"/>
              <a:gd name="connsiteY6" fmla="*/ 1151861 h 2351330"/>
              <a:gd name="connsiteX7" fmla="*/ 1938192 w 3320902"/>
              <a:gd name="connsiteY7" fmla="*/ 1364035 h 2351330"/>
              <a:gd name="connsiteX8" fmla="*/ 917944 w 3320902"/>
              <a:gd name="connsiteY8" fmla="*/ 1663757 h 2351330"/>
              <a:gd name="connsiteX9" fmla="*/ 467354 w 3320902"/>
              <a:gd name="connsiteY9" fmla="*/ 2351330 h 2351330"/>
              <a:gd name="connsiteX10" fmla="*/ 0 w 3320902"/>
              <a:gd name="connsiteY10" fmla="*/ 350398 h 2351330"/>
              <a:gd name="connsiteX11" fmla="*/ 671384 w 3320902"/>
              <a:gd name="connsiteY11" fmla="*/ 187842 h 2351330"/>
              <a:gd name="connsiteX12" fmla="*/ 997449 w 3320902"/>
              <a:gd name="connsiteY12" fmla="*/ 155467 h 2351330"/>
              <a:gd name="connsiteX0" fmla="*/ 997449 w 3320902"/>
              <a:gd name="connsiteY0" fmla="*/ 155467 h 2351330"/>
              <a:gd name="connsiteX1" fmla="*/ 3104706 w 3320902"/>
              <a:gd name="connsiteY1" fmla="*/ 0 h 2351330"/>
              <a:gd name="connsiteX2" fmla="*/ 3224731 w 3320902"/>
              <a:gd name="connsiteY2" fmla="*/ 451646 h 2351330"/>
              <a:gd name="connsiteX3" fmla="*/ 3320902 w 3320902"/>
              <a:gd name="connsiteY3" fmla="*/ 685562 h 2351330"/>
              <a:gd name="connsiteX4" fmla="*/ 2625764 w 3320902"/>
              <a:gd name="connsiteY4" fmla="*/ 1141230 h 2351330"/>
              <a:gd name="connsiteX5" fmla="*/ 2379682 w 3320902"/>
              <a:gd name="connsiteY5" fmla="*/ 878481 h 2351330"/>
              <a:gd name="connsiteX6" fmla="*/ 1862231 w 3320902"/>
              <a:gd name="connsiteY6" fmla="*/ 1151861 h 2351330"/>
              <a:gd name="connsiteX7" fmla="*/ 1987811 w 3320902"/>
              <a:gd name="connsiteY7" fmla="*/ 1328593 h 2351330"/>
              <a:gd name="connsiteX8" fmla="*/ 917944 w 3320902"/>
              <a:gd name="connsiteY8" fmla="*/ 1663757 h 2351330"/>
              <a:gd name="connsiteX9" fmla="*/ 467354 w 3320902"/>
              <a:gd name="connsiteY9" fmla="*/ 2351330 h 2351330"/>
              <a:gd name="connsiteX10" fmla="*/ 0 w 3320902"/>
              <a:gd name="connsiteY10" fmla="*/ 350398 h 2351330"/>
              <a:gd name="connsiteX11" fmla="*/ 671384 w 3320902"/>
              <a:gd name="connsiteY11" fmla="*/ 187842 h 2351330"/>
              <a:gd name="connsiteX12" fmla="*/ 997449 w 3320902"/>
              <a:gd name="connsiteY12" fmla="*/ 155467 h 2351330"/>
              <a:gd name="connsiteX0" fmla="*/ 997449 w 3320902"/>
              <a:gd name="connsiteY0" fmla="*/ 155467 h 2351330"/>
              <a:gd name="connsiteX1" fmla="*/ 3104706 w 3320902"/>
              <a:gd name="connsiteY1" fmla="*/ 0 h 2351330"/>
              <a:gd name="connsiteX2" fmla="*/ 3224731 w 3320902"/>
              <a:gd name="connsiteY2" fmla="*/ 451646 h 2351330"/>
              <a:gd name="connsiteX3" fmla="*/ 3320902 w 3320902"/>
              <a:gd name="connsiteY3" fmla="*/ 685562 h 2351330"/>
              <a:gd name="connsiteX4" fmla="*/ 2593866 w 3320902"/>
              <a:gd name="connsiteY4" fmla="*/ 1162495 h 2351330"/>
              <a:gd name="connsiteX5" fmla="*/ 2379682 w 3320902"/>
              <a:gd name="connsiteY5" fmla="*/ 878481 h 2351330"/>
              <a:gd name="connsiteX6" fmla="*/ 1862231 w 3320902"/>
              <a:gd name="connsiteY6" fmla="*/ 1151861 h 2351330"/>
              <a:gd name="connsiteX7" fmla="*/ 1987811 w 3320902"/>
              <a:gd name="connsiteY7" fmla="*/ 1328593 h 2351330"/>
              <a:gd name="connsiteX8" fmla="*/ 917944 w 3320902"/>
              <a:gd name="connsiteY8" fmla="*/ 1663757 h 2351330"/>
              <a:gd name="connsiteX9" fmla="*/ 467354 w 3320902"/>
              <a:gd name="connsiteY9" fmla="*/ 2351330 h 2351330"/>
              <a:gd name="connsiteX10" fmla="*/ 0 w 3320902"/>
              <a:gd name="connsiteY10" fmla="*/ 350398 h 2351330"/>
              <a:gd name="connsiteX11" fmla="*/ 671384 w 3320902"/>
              <a:gd name="connsiteY11" fmla="*/ 187842 h 2351330"/>
              <a:gd name="connsiteX12" fmla="*/ 997449 w 3320902"/>
              <a:gd name="connsiteY12" fmla="*/ 155467 h 2351330"/>
              <a:gd name="connsiteX0" fmla="*/ 997449 w 3336851"/>
              <a:gd name="connsiteY0" fmla="*/ 155467 h 2351330"/>
              <a:gd name="connsiteX1" fmla="*/ 3104706 w 3336851"/>
              <a:gd name="connsiteY1" fmla="*/ 0 h 2351330"/>
              <a:gd name="connsiteX2" fmla="*/ 3224731 w 3336851"/>
              <a:gd name="connsiteY2" fmla="*/ 451646 h 2351330"/>
              <a:gd name="connsiteX3" fmla="*/ 3336851 w 3336851"/>
              <a:gd name="connsiteY3" fmla="*/ 717459 h 2351330"/>
              <a:gd name="connsiteX4" fmla="*/ 2593866 w 3336851"/>
              <a:gd name="connsiteY4" fmla="*/ 1162495 h 2351330"/>
              <a:gd name="connsiteX5" fmla="*/ 2379682 w 3336851"/>
              <a:gd name="connsiteY5" fmla="*/ 878481 h 2351330"/>
              <a:gd name="connsiteX6" fmla="*/ 1862231 w 3336851"/>
              <a:gd name="connsiteY6" fmla="*/ 1151861 h 2351330"/>
              <a:gd name="connsiteX7" fmla="*/ 1987811 w 3336851"/>
              <a:gd name="connsiteY7" fmla="*/ 1328593 h 2351330"/>
              <a:gd name="connsiteX8" fmla="*/ 917944 w 3336851"/>
              <a:gd name="connsiteY8" fmla="*/ 1663757 h 2351330"/>
              <a:gd name="connsiteX9" fmla="*/ 467354 w 3336851"/>
              <a:gd name="connsiteY9" fmla="*/ 2351330 h 2351330"/>
              <a:gd name="connsiteX10" fmla="*/ 0 w 3336851"/>
              <a:gd name="connsiteY10" fmla="*/ 350398 h 2351330"/>
              <a:gd name="connsiteX11" fmla="*/ 671384 w 3336851"/>
              <a:gd name="connsiteY11" fmla="*/ 187842 h 2351330"/>
              <a:gd name="connsiteX12" fmla="*/ 997449 w 3336851"/>
              <a:gd name="connsiteY12" fmla="*/ 155467 h 2351330"/>
              <a:gd name="connsiteX0" fmla="*/ 997449 w 3336851"/>
              <a:gd name="connsiteY0" fmla="*/ 224578 h 2420441"/>
              <a:gd name="connsiteX1" fmla="*/ 3099389 w 3336851"/>
              <a:gd name="connsiteY1" fmla="*/ 0 h 2420441"/>
              <a:gd name="connsiteX2" fmla="*/ 3224731 w 3336851"/>
              <a:gd name="connsiteY2" fmla="*/ 520757 h 2420441"/>
              <a:gd name="connsiteX3" fmla="*/ 3336851 w 3336851"/>
              <a:gd name="connsiteY3" fmla="*/ 786570 h 2420441"/>
              <a:gd name="connsiteX4" fmla="*/ 2593866 w 3336851"/>
              <a:gd name="connsiteY4" fmla="*/ 1231606 h 2420441"/>
              <a:gd name="connsiteX5" fmla="*/ 2379682 w 3336851"/>
              <a:gd name="connsiteY5" fmla="*/ 947592 h 2420441"/>
              <a:gd name="connsiteX6" fmla="*/ 1862231 w 3336851"/>
              <a:gd name="connsiteY6" fmla="*/ 1220972 h 2420441"/>
              <a:gd name="connsiteX7" fmla="*/ 1987811 w 3336851"/>
              <a:gd name="connsiteY7" fmla="*/ 1397704 h 2420441"/>
              <a:gd name="connsiteX8" fmla="*/ 917944 w 3336851"/>
              <a:gd name="connsiteY8" fmla="*/ 1732868 h 2420441"/>
              <a:gd name="connsiteX9" fmla="*/ 467354 w 3336851"/>
              <a:gd name="connsiteY9" fmla="*/ 2420441 h 2420441"/>
              <a:gd name="connsiteX10" fmla="*/ 0 w 3336851"/>
              <a:gd name="connsiteY10" fmla="*/ 419509 h 2420441"/>
              <a:gd name="connsiteX11" fmla="*/ 671384 w 3336851"/>
              <a:gd name="connsiteY11" fmla="*/ 256953 h 2420441"/>
              <a:gd name="connsiteX12" fmla="*/ 997449 w 3336851"/>
              <a:gd name="connsiteY12" fmla="*/ 224578 h 2420441"/>
              <a:gd name="connsiteX0" fmla="*/ 1024030 w 3336851"/>
              <a:gd name="connsiteY0" fmla="*/ 150150 h 2420441"/>
              <a:gd name="connsiteX1" fmla="*/ 3099389 w 3336851"/>
              <a:gd name="connsiteY1" fmla="*/ 0 h 2420441"/>
              <a:gd name="connsiteX2" fmla="*/ 3224731 w 3336851"/>
              <a:gd name="connsiteY2" fmla="*/ 520757 h 2420441"/>
              <a:gd name="connsiteX3" fmla="*/ 3336851 w 3336851"/>
              <a:gd name="connsiteY3" fmla="*/ 786570 h 2420441"/>
              <a:gd name="connsiteX4" fmla="*/ 2593866 w 3336851"/>
              <a:gd name="connsiteY4" fmla="*/ 1231606 h 2420441"/>
              <a:gd name="connsiteX5" fmla="*/ 2379682 w 3336851"/>
              <a:gd name="connsiteY5" fmla="*/ 947592 h 2420441"/>
              <a:gd name="connsiteX6" fmla="*/ 1862231 w 3336851"/>
              <a:gd name="connsiteY6" fmla="*/ 1220972 h 2420441"/>
              <a:gd name="connsiteX7" fmla="*/ 1987811 w 3336851"/>
              <a:gd name="connsiteY7" fmla="*/ 1397704 h 2420441"/>
              <a:gd name="connsiteX8" fmla="*/ 917944 w 3336851"/>
              <a:gd name="connsiteY8" fmla="*/ 1732868 h 2420441"/>
              <a:gd name="connsiteX9" fmla="*/ 467354 w 3336851"/>
              <a:gd name="connsiteY9" fmla="*/ 2420441 h 2420441"/>
              <a:gd name="connsiteX10" fmla="*/ 0 w 3336851"/>
              <a:gd name="connsiteY10" fmla="*/ 419509 h 2420441"/>
              <a:gd name="connsiteX11" fmla="*/ 671384 w 3336851"/>
              <a:gd name="connsiteY11" fmla="*/ 256953 h 2420441"/>
              <a:gd name="connsiteX12" fmla="*/ 1024030 w 3336851"/>
              <a:gd name="connsiteY12" fmla="*/ 150150 h 2420441"/>
              <a:gd name="connsiteX0" fmla="*/ 1256413 w 3569234"/>
              <a:gd name="connsiteY0" fmla="*/ 150150 h 2420441"/>
              <a:gd name="connsiteX1" fmla="*/ 3331772 w 3569234"/>
              <a:gd name="connsiteY1" fmla="*/ 0 h 2420441"/>
              <a:gd name="connsiteX2" fmla="*/ 3457114 w 3569234"/>
              <a:gd name="connsiteY2" fmla="*/ 520757 h 2420441"/>
              <a:gd name="connsiteX3" fmla="*/ 3569234 w 3569234"/>
              <a:gd name="connsiteY3" fmla="*/ 786570 h 2420441"/>
              <a:gd name="connsiteX4" fmla="*/ 2826249 w 3569234"/>
              <a:gd name="connsiteY4" fmla="*/ 1231606 h 2420441"/>
              <a:gd name="connsiteX5" fmla="*/ 2612065 w 3569234"/>
              <a:gd name="connsiteY5" fmla="*/ 947592 h 2420441"/>
              <a:gd name="connsiteX6" fmla="*/ 2094614 w 3569234"/>
              <a:gd name="connsiteY6" fmla="*/ 1220972 h 2420441"/>
              <a:gd name="connsiteX7" fmla="*/ 2220194 w 3569234"/>
              <a:gd name="connsiteY7" fmla="*/ 1397704 h 2420441"/>
              <a:gd name="connsiteX8" fmla="*/ 1150327 w 3569234"/>
              <a:gd name="connsiteY8" fmla="*/ 1732868 h 2420441"/>
              <a:gd name="connsiteX9" fmla="*/ 699737 w 3569234"/>
              <a:gd name="connsiteY9" fmla="*/ 2420441 h 2420441"/>
              <a:gd name="connsiteX10" fmla="*/ 232383 w 3569234"/>
              <a:gd name="connsiteY10" fmla="*/ 419509 h 2420441"/>
              <a:gd name="connsiteX11" fmla="*/ 0 w 3569234"/>
              <a:gd name="connsiteY11" fmla="*/ 256953 h 2420441"/>
              <a:gd name="connsiteX12" fmla="*/ 1256413 w 3569234"/>
              <a:gd name="connsiteY12" fmla="*/ 150150 h 2420441"/>
              <a:gd name="connsiteX0" fmla="*/ 1267045 w 3579866"/>
              <a:gd name="connsiteY0" fmla="*/ 150150 h 2420441"/>
              <a:gd name="connsiteX1" fmla="*/ 3342404 w 3579866"/>
              <a:gd name="connsiteY1" fmla="*/ 0 h 2420441"/>
              <a:gd name="connsiteX2" fmla="*/ 3467746 w 3579866"/>
              <a:gd name="connsiteY2" fmla="*/ 520757 h 2420441"/>
              <a:gd name="connsiteX3" fmla="*/ 3579866 w 3579866"/>
              <a:gd name="connsiteY3" fmla="*/ 786570 h 2420441"/>
              <a:gd name="connsiteX4" fmla="*/ 2836881 w 3579866"/>
              <a:gd name="connsiteY4" fmla="*/ 1231606 h 2420441"/>
              <a:gd name="connsiteX5" fmla="*/ 2622697 w 3579866"/>
              <a:gd name="connsiteY5" fmla="*/ 947592 h 2420441"/>
              <a:gd name="connsiteX6" fmla="*/ 2105246 w 3579866"/>
              <a:gd name="connsiteY6" fmla="*/ 1220972 h 2420441"/>
              <a:gd name="connsiteX7" fmla="*/ 2230826 w 3579866"/>
              <a:gd name="connsiteY7" fmla="*/ 1397704 h 2420441"/>
              <a:gd name="connsiteX8" fmla="*/ 1160959 w 3579866"/>
              <a:gd name="connsiteY8" fmla="*/ 1732868 h 2420441"/>
              <a:gd name="connsiteX9" fmla="*/ 710369 w 3579866"/>
              <a:gd name="connsiteY9" fmla="*/ 2420441 h 2420441"/>
              <a:gd name="connsiteX10" fmla="*/ 243015 w 3579866"/>
              <a:gd name="connsiteY10" fmla="*/ 419509 h 2420441"/>
              <a:gd name="connsiteX11" fmla="*/ 0 w 3579866"/>
              <a:gd name="connsiteY11" fmla="*/ 357962 h 2420441"/>
              <a:gd name="connsiteX12" fmla="*/ 1267045 w 3579866"/>
              <a:gd name="connsiteY12" fmla="*/ 150150 h 2420441"/>
              <a:gd name="connsiteX0" fmla="*/ 0 w 3588728"/>
              <a:gd name="connsiteY0" fmla="*/ 251159 h 2420441"/>
              <a:gd name="connsiteX1" fmla="*/ 3351266 w 3588728"/>
              <a:gd name="connsiteY1" fmla="*/ 0 h 2420441"/>
              <a:gd name="connsiteX2" fmla="*/ 3476608 w 3588728"/>
              <a:gd name="connsiteY2" fmla="*/ 520757 h 2420441"/>
              <a:gd name="connsiteX3" fmla="*/ 3588728 w 3588728"/>
              <a:gd name="connsiteY3" fmla="*/ 786570 h 2420441"/>
              <a:gd name="connsiteX4" fmla="*/ 2845743 w 3588728"/>
              <a:gd name="connsiteY4" fmla="*/ 1231606 h 2420441"/>
              <a:gd name="connsiteX5" fmla="*/ 2631559 w 3588728"/>
              <a:gd name="connsiteY5" fmla="*/ 947592 h 2420441"/>
              <a:gd name="connsiteX6" fmla="*/ 2114108 w 3588728"/>
              <a:gd name="connsiteY6" fmla="*/ 1220972 h 2420441"/>
              <a:gd name="connsiteX7" fmla="*/ 2239688 w 3588728"/>
              <a:gd name="connsiteY7" fmla="*/ 1397704 h 2420441"/>
              <a:gd name="connsiteX8" fmla="*/ 1169821 w 3588728"/>
              <a:gd name="connsiteY8" fmla="*/ 1732868 h 2420441"/>
              <a:gd name="connsiteX9" fmla="*/ 719231 w 3588728"/>
              <a:gd name="connsiteY9" fmla="*/ 2420441 h 2420441"/>
              <a:gd name="connsiteX10" fmla="*/ 251877 w 3588728"/>
              <a:gd name="connsiteY10" fmla="*/ 419509 h 2420441"/>
              <a:gd name="connsiteX11" fmla="*/ 8862 w 3588728"/>
              <a:gd name="connsiteY11" fmla="*/ 357962 h 2420441"/>
              <a:gd name="connsiteX12" fmla="*/ 0 w 3588728"/>
              <a:gd name="connsiteY12" fmla="*/ 251159 h 2420441"/>
              <a:gd name="connsiteX0" fmla="*/ 0 w 3588728"/>
              <a:gd name="connsiteY0" fmla="*/ 251159 h 2420441"/>
              <a:gd name="connsiteX1" fmla="*/ 3351266 w 3588728"/>
              <a:gd name="connsiteY1" fmla="*/ 0 h 2420441"/>
              <a:gd name="connsiteX2" fmla="*/ 3476608 w 3588728"/>
              <a:gd name="connsiteY2" fmla="*/ 520757 h 2420441"/>
              <a:gd name="connsiteX3" fmla="*/ 3588728 w 3588728"/>
              <a:gd name="connsiteY3" fmla="*/ 786570 h 2420441"/>
              <a:gd name="connsiteX4" fmla="*/ 2845743 w 3588728"/>
              <a:gd name="connsiteY4" fmla="*/ 1231606 h 2420441"/>
              <a:gd name="connsiteX5" fmla="*/ 2631559 w 3588728"/>
              <a:gd name="connsiteY5" fmla="*/ 947592 h 2420441"/>
              <a:gd name="connsiteX6" fmla="*/ 2114108 w 3588728"/>
              <a:gd name="connsiteY6" fmla="*/ 1220972 h 2420441"/>
              <a:gd name="connsiteX7" fmla="*/ 2239688 w 3588728"/>
              <a:gd name="connsiteY7" fmla="*/ 1397704 h 2420441"/>
              <a:gd name="connsiteX8" fmla="*/ 1169821 w 3588728"/>
              <a:gd name="connsiteY8" fmla="*/ 1732868 h 2420441"/>
              <a:gd name="connsiteX9" fmla="*/ 719231 w 3588728"/>
              <a:gd name="connsiteY9" fmla="*/ 2420441 h 2420441"/>
              <a:gd name="connsiteX10" fmla="*/ 241245 w 3588728"/>
              <a:gd name="connsiteY10" fmla="*/ 366347 h 2420441"/>
              <a:gd name="connsiteX11" fmla="*/ 8862 w 3588728"/>
              <a:gd name="connsiteY11" fmla="*/ 357962 h 2420441"/>
              <a:gd name="connsiteX12" fmla="*/ 0 w 3588728"/>
              <a:gd name="connsiteY12" fmla="*/ 251159 h 242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88728" h="2420441">
                <a:moveTo>
                  <a:pt x="0" y="251159"/>
                </a:moveTo>
                <a:lnTo>
                  <a:pt x="3351266" y="0"/>
                </a:lnTo>
                <a:lnTo>
                  <a:pt x="3476608" y="520757"/>
                </a:lnTo>
                <a:lnTo>
                  <a:pt x="3588728" y="786570"/>
                </a:lnTo>
                <a:lnTo>
                  <a:pt x="2845743" y="1231606"/>
                </a:lnTo>
                <a:lnTo>
                  <a:pt x="2631559" y="947592"/>
                </a:lnTo>
                <a:lnTo>
                  <a:pt x="2114108" y="1220972"/>
                </a:lnTo>
                <a:lnTo>
                  <a:pt x="2239688" y="1397704"/>
                </a:lnTo>
                <a:lnTo>
                  <a:pt x="1169821" y="1732868"/>
                </a:lnTo>
                <a:lnTo>
                  <a:pt x="719231" y="2420441"/>
                </a:lnTo>
                <a:lnTo>
                  <a:pt x="241245" y="366347"/>
                </a:lnTo>
                <a:lnTo>
                  <a:pt x="8862" y="357962"/>
                </a:lnTo>
                <a:lnTo>
                  <a:pt x="0" y="251159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sv-SE" sz="135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98478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YSTAD 2016 MALL">
  <a:themeElements>
    <a:clrScheme name="YSTAD2016">
      <a:dk1>
        <a:sysClr val="windowText" lastClr="000000"/>
      </a:dk1>
      <a:lt1>
        <a:sysClr val="window" lastClr="FFFFFF"/>
      </a:lt1>
      <a:dk2>
        <a:srgbClr val="706F6F"/>
      </a:dk2>
      <a:lt2>
        <a:srgbClr val="0080C9"/>
      </a:lt2>
      <a:accent1>
        <a:srgbClr val="315397"/>
      </a:accent1>
      <a:accent2>
        <a:srgbClr val="79AC2B"/>
      </a:accent2>
      <a:accent3>
        <a:srgbClr val="A5A5A5"/>
      </a:accent3>
      <a:accent4>
        <a:srgbClr val="F2B825"/>
      </a:accent4>
      <a:accent5>
        <a:srgbClr val="E28E04"/>
      </a:accent5>
      <a:accent6>
        <a:srgbClr val="D51317"/>
      </a:accent6>
      <a:hlink>
        <a:srgbClr val="70AD47"/>
      </a:hlink>
      <a:folHlink>
        <a:srgbClr val="0080C9"/>
      </a:folHlink>
    </a:clrScheme>
    <a:fontScheme name="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å gång i Ystad 2019" id="{CEC955E3-9813-4BB9-93A6-2B88666BE0EE}" vid="{8D4162A3-8B7D-4F23-B237-94C356B1CCEF}"/>
    </a:ext>
  </a:extLst>
</a:theme>
</file>

<file path=ppt/theme/theme2.xml><?xml version="1.0" encoding="utf-8"?>
<a:theme xmlns:a="http://schemas.openxmlformats.org/drawingml/2006/main" name="Ystad_mall_n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stad_mall_ny" id="{6CE7D906-F633-364B-A3C5-823B68C007EE}" vid="{860A80EA-970B-A546-BCC3-6E8C768B2873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D947EB77312041AC4261FC3E62732A" ma:contentTypeVersion="11" ma:contentTypeDescription="Skapa ett nytt dokument." ma:contentTypeScope="" ma:versionID="9d7e9bee3f9509a61a90680ab2d20af5">
  <xsd:schema xmlns:xsd="http://www.w3.org/2001/XMLSchema" xmlns:xs="http://www.w3.org/2001/XMLSchema" xmlns:p="http://schemas.microsoft.com/office/2006/metadata/properties" xmlns:ns3="2339fbad-47cc-411b-9060-19df1106f2da" xmlns:ns4="74a90840-bc9a-4734-aaca-657c696f549f" targetNamespace="http://schemas.microsoft.com/office/2006/metadata/properties" ma:root="true" ma:fieldsID="fe13487531e760140541197cafb6e8fb" ns3:_="" ns4:_="">
    <xsd:import namespace="2339fbad-47cc-411b-9060-19df1106f2da"/>
    <xsd:import namespace="74a90840-bc9a-4734-aaca-657c696f549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39fbad-47cc-411b-9060-19df1106f2d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Delar tips,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a90840-bc9a-4734-aaca-657c696f54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6D67F5-BEEE-470D-BEA2-B481A60AC2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39fbad-47cc-411b-9060-19df1106f2da"/>
    <ds:schemaRef ds:uri="74a90840-bc9a-4734-aaca-657c696f54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F43476-2148-4734-B400-816C56CCCC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06F1F7-1827-4DE7-8355-0EF34B9D71C7}">
  <ds:schemaRefs>
    <ds:schemaRef ds:uri="http://schemas.microsoft.com/office/infopath/2007/PartnerControls"/>
    <ds:schemaRef ds:uri="2339fbad-47cc-411b-9060-19df1106f2da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4a90840-bc9a-4734-aaca-657c696f549f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På gång i Ystad 2019</Template>
  <TotalTime>1254</TotalTime>
  <Words>1621</Words>
  <Application>Microsoft Office PowerPoint</Application>
  <PresentationFormat>Bildspel på skärmen (16:9)</PresentationFormat>
  <Paragraphs>187</Paragraphs>
  <Slides>35</Slides>
  <Notes>28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1" baseType="lpstr">
      <vt:lpstr>Arial</vt:lpstr>
      <vt:lpstr>Calibri</vt:lpstr>
      <vt:lpstr>Times New Roman</vt:lpstr>
      <vt:lpstr>YSTAD 2016 MALL</vt:lpstr>
      <vt:lpstr>Ystad_mall_ny</vt:lpstr>
      <vt:lpstr>Acrobat Document</vt:lpstr>
      <vt:lpstr>PowerPoint-presentation</vt:lpstr>
      <vt:lpstr>På gång i Ystad </vt:lpstr>
      <vt:lpstr>Vad är en detaljplan?</vt:lpstr>
      <vt:lpstr>PowerPoint-presentation</vt:lpstr>
      <vt:lpstr>PowerPoint-presentation</vt:lpstr>
      <vt:lpstr>PowerPoint-presentation</vt:lpstr>
      <vt:lpstr>PowerPoint-presentation</vt:lpstr>
      <vt:lpstr>Hamnstaden - inspiration</vt:lpstr>
      <vt:lpstr>Etapp 1</vt:lpstr>
      <vt:lpstr>PowerPoint-presentation</vt:lpstr>
      <vt:lpstr>PowerPoint-presentation</vt:lpstr>
      <vt:lpstr>PowerPoint-presentation</vt:lpstr>
      <vt:lpstr>PowerPoint-presentation</vt:lpstr>
      <vt:lpstr>Planförslag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Flera detaljplaner på gång…</vt:lpstr>
      <vt:lpstr>Strategisk planering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Hur vill vi att detaljplaner ska kommuniceras?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Ekman Leila</dc:creator>
  <cp:lastModifiedBy>Begovic Nina</cp:lastModifiedBy>
  <cp:revision>95</cp:revision>
  <dcterms:created xsi:type="dcterms:W3CDTF">2019-11-08T10:07:40Z</dcterms:created>
  <dcterms:modified xsi:type="dcterms:W3CDTF">2023-05-08T19:38:27Z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0x010100DED947EB77312041AC4261FC3E62732A</vt:lpwstr>
  </property>
</Properties>
</file>